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6"/>
  </p:notesMasterIdLst>
  <p:sldIdLst>
    <p:sldId id="256" r:id="rId2"/>
    <p:sldId id="273" r:id="rId3"/>
    <p:sldId id="257" r:id="rId4"/>
    <p:sldId id="267" r:id="rId5"/>
    <p:sldId id="280" r:id="rId6"/>
    <p:sldId id="282" r:id="rId7"/>
    <p:sldId id="281" r:id="rId8"/>
    <p:sldId id="283" r:id="rId9"/>
    <p:sldId id="276" r:id="rId10"/>
    <p:sldId id="258" r:id="rId11"/>
    <p:sldId id="270" r:id="rId12"/>
    <p:sldId id="279" r:id="rId13"/>
    <p:sldId id="278" r:id="rId14"/>
    <p:sldId id="284" r:id="rId15"/>
    <p:sldId id="260" r:id="rId16"/>
    <p:sldId id="261" r:id="rId17"/>
    <p:sldId id="285" r:id="rId18"/>
    <p:sldId id="262" r:id="rId19"/>
    <p:sldId id="272" r:id="rId20"/>
    <p:sldId id="286" r:id="rId21"/>
    <p:sldId id="264" r:id="rId22"/>
    <p:sldId id="265" r:id="rId23"/>
    <p:sldId id="26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B0FA7-0301-492A-8131-D141E88F7054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F5B2D90-49C3-4D85-94D1-A68DEC743A51}">
      <dgm:prSet/>
      <dgm:spPr/>
      <dgm:t>
        <a:bodyPr/>
        <a:lstStyle/>
        <a:p>
          <a:r>
            <a:rPr lang="en-US"/>
            <a:t>1.1 </a:t>
          </a:r>
          <a:r>
            <a:rPr lang="zh-CN"/>
            <a:t>什么是自然语言处理</a:t>
          </a:r>
        </a:p>
      </dgm:t>
    </dgm:pt>
    <dgm:pt modelId="{959E46A1-90B5-42E6-A745-70343031FD65}" type="par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B731C21A-D063-4C8F-B55B-399336D1BD04}" type="sibTrans" cxnId="{7B89A5BB-2988-4732-95EC-97328748235B}">
      <dgm:prSet/>
      <dgm:spPr/>
      <dgm:t>
        <a:bodyPr/>
        <a:lstStyle/>
        <a:p>
          <a:endParaRPr lang="zh-CN" altLang="en-US"/>
        </a:p>
      </dgm:t>
    </dgm:pt>
    <dgm:pt modelId="{515AD854-B829-479B-B249-36BD7E14787B}">
      <dgm:prSet/>
      <dgm:spPr/>
      <dgm:t>
        <a:bodyPr/>
        <a:lstStyle/>
        <a:p>
          <a:r>
            <a:rPr lang="en-US" dirty="0"/>
            <a:t>1.2 </a:t>
          </a:r>
          <a:r>
            <a:rPr lang="zh-CN" dirty="0"/>
            <a:t>自然语言处理的</a:t>
          </a:r>
          <a:r>
            <a:rPr lang="zh-CN" altLang="en-US" dirty="0"/>
            <a:t>主要过程</a:t>
          </a:r>
          <a:endParaRPr lang="zh-CN" dirty="0"/>
        </a:p>
      </dgm:t>
    </dgm:pt>
    <dgm:pt modelId="{3F4F9E2C-5BD4-4849-AD3A-14F3AAD7B338}" type="par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E6D03A67-4DCF-4EC5-9246-C7CF7D7250CE}" type="sibTrans" cxnId="{456E96BD-A48C-409F-ADDC-96077A8E4DBD}">
      <dgm:prSet/>
      <dgm:spPr/>
      <dgm:t>
        <a:bodyPr/>
        <a:lstStyle/>
        <a:p>
          <a:endParaRPr lang="zh-CN" altLang="en-US"/>
        </a:p>
      </dgm:t>
    </dgm:pt>
    <dgm:pt modelId="{7D86D2DC-361E-4B6A-80B7-21E35D2B9A3C}">
      <dgm:prSet/>
      <dgm:spPr/>
      <dgm:t>
        <a:bodyPr/>
        <a:lstStyle/>
        <a:p>
          <a:r>
            <a:rPr lang="en-US"/>
            <a:t>1.3 </a:t>
          </a:r>
          <a:r>
            <a:rPr lang="zh-CN"/>
            <a:t>自然语言处理的应用领域</a:t>
          </a:r>
        </a:p>
      </dgm:t>
    </dgm:pt>
    <dgm:pt modelId="{B2480513-6D9D-4D4D-86EA-AB07710C1125}" type="par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92DEC961-2806-4680-A589-65946A082FA3}" type="sibTrans" cxnId="{5B1AB6D3-3204-4C12-9AA6-12B72D5D4DB6}">
      <dgm:prSet/>
      <dgm:spPr/>
      <dgm:t>
        <a:bodyPr/>
        <a:lstStyle/>
        <a:p>
          <a:endParaRPr lang="zh-CN" altLang="en-US"/>
        </a:p>
      </dgm:t>
    </dgm:pt>
    <dgm:pt modelId="{254979BA-FA41-4DD8-8AD8-00BDFFD127EF}">
      <dgm:prSet/>
      <dgm:spPr/>
      <dgm:t>
        <a:bodyPr/>
        <a:lstStyle/>
        <a:p>
          <a:r>
            <a:rPr lang="en-US"/>
            <a:t>1.4 </a:t>
          </a:r>
          <a:r>
            <a:rPr lang="zh-CN"/>
            <a:t>自然语言处理中用到的知识</a:t>
          </a:r>
        </a:p>
      </dgm:t>
    </dgm:pt>
    <dgm:pt modelId="{B43AAD03-3D64-437E-86C9-E813FE1CC83B}" type="par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8C2D2872-7579-4166-A23A-85D6F98FDB9C}" type="sibTrans" cxnId="{9B9E9036-DB66-471A-A3B7-FD267BD7A0D0}">
      <dgm:prSet/>
      <dgm:spPr/>
      <dgm:t>
        <a:bodyPr/>
        <a:lstStyle/>
        <a:p>
          <a:endParaRPr lang="zh-CN" altLang="en-US"/>
        </a:p>
      </dgm:t>
    </dgm:pt>
    <dgm:pt modelId="{5D4E69C0-7057-4734-A7F5-1149D5DD8535}">
      <dgm:prSet/>
      <dgm:spPr/>
      <dgm:t>
        <a:bodyPr/>
        <a:lstStyle/>
        <a:p>
          <a:r>
            <a:rPr lang="en-US"/>
            <a:t>1.5 </a:t>
          </a:r>
          <a:r>
            <a:rPr lang="zh-CN"/>
            <a:t>自然语言处理面临的困难</a:t>
          </a:r>
        </a:p>
      </dgm:t>
    </dgm:pt>
    <dgm:pt modelId="{9DDEC776-D7E5-43FA-B8E1-FA028FF15DA5}" type="par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F583AFE7-8C2B-4D03-8543-B59E3714DC31}" type="sibTrans" cxnId="{31D84A3C-3E05-4225-8ABB-038EC39B2DE4}">
      <dgm:prSet/>
      <dgm:spPr/>
      <dgm:t>
        <a:bodyPr/>
        <a:lstStyle/>
        <a:p>
          <a:endParaRPr lang="zh-CN" altLang="en-US"/>
        </a:p>
      </dgm:t>
    </dgm:pt>
    <dgm:pt modelId="{875D55F6-22C3-4B6C-9D88-4F5983A2E6C8}">
      <dgm:prSet/>
      <dgm:spPr/>
      <dgm:t>
        <a:bodyPr/>
        <a:lstStyle/>
        <a:p>
          <a:r>
            <a:rPr lang="en-US"/>
            <a:t>1.6 </a:t>
          </a:r>
          <a:r>
            <a:rPr lang="zh-CN"/>
            <a:t>自然语言处理的基本方法及其发展</a:t>
          </a:r>
        </a:p>
      </dgm:t>
    </dgm:pt>
    <dgm:pt modelId="{9827EAB7-7E4F-431A-AC13-E4DB67521E06}" type="par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40EAC365-C767-4EF6-BA9D-4C416E6EBCEA}" type="sibTrans" cxnId="{E3FF2ADE-ADD2-4CC4-9598-5445AFEB568B}">
      <dgm:prSet/>
      <dgm:spPr/>
      <dgm:t>
        <a:bodyPr/>
        <a:lstStyle/>
        <a:p>
          <a:endParaRPr lang="zh-CN" altLang="en-US"/>
        </a:p>
      </dgm:t>
    </dgm:pt>
    <dgm:pt modelId="{81E90411-2FBA-4020-9B5E-91A6599409B9}">
      <dgm:prSet/>
      <dgm:spPr/>
      <dgm:t>
        <a:bodyPr/>
        <a:lstStyle/>
        <a:p>
          <a:r>
            <a:rPr lang="en-US"/>
            <a:t>1.7 </a:t>
          </a:r>
          <a:r>
            <a:rPr lang="zh-CN"/>
            <a:t>学科现状</a:t>
          </a:r>
        </a:p>
      </dgm:t>
    </dgm:pt>
    <dgm:pt modelId="{37C1DCCD-3FDD-4876-832E-F39330A95B4B}" type="par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B5A2CFD2-E961-4BBB-A74D-6E9FBBC06800}" type="sibTrans" cxnId="{DAD529FD-A58E-4D3A-B3E0-0258FCE13B33}">
      <dgm:prSet/>
      <dgm:spPr/>
      <dgm:t>
        <a:bodyPr/>
        <a:lstStyle/>
        <a:p>
          <a:endParaRPr lang="zh-CN" altLang="en-US"/>
        </a:p>
      </dgm:t>
    </dgm:pt>
    <dgm:pt modelId="{0E7B5674-C7DB-4C68-B562-4030E0D12100}">
      <dgm:prSet/>
      <dgm:spPr/>
      <dgm:t>
        <a:bodyPr/>
        <a:lstStyle/>
        <a:p>
          <a:r>
            <a:rPr lang="en-US"/>
            <a:t>1.8 </a:t>
          </a:r>
          <a:r>
            <a:rPr lang="zh-CN"/>
            <a:t>语言、思维和理解</a:t>
          </a:r>
        </a:p>
      </dgm:t>
    </dgm:pt>
    <dgm:pt modelId="{FE425D2F-9FB0-474A-88B0-A478EAA4F63E}" type="par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662DF811-B525-41B7-B4A9-D43FCD3278EA}" type="sibTrans" cxnId="{76E4CBCF-5BDF-45A8-B629-A484AE2AC7E2}">
      <dgm:prSet/>
      <dgm:spPr/>
      <dgm:t>
        <a:bodyPr/>
        <a:lstStyle/>
        <a:p>
          <a:endParaRPr lang="zh-CN" altLang="en-US"/>
        </a:p>
      </dgm:t>
    </dgm:pt>
    <dgm:pt modelId="{5EDA24EA-5C83-4FFF-89B2-CBA2580FFDB2}">
      <dgm:prSet/>
      <dgm:spPr/>
      <dgm:t>
        <a:bodyPr/>
        <a:lstStyle/>
        <a:p>
          <a:r>
            <a:rPr lang="en-US"/>
            <a:t>1.9 </a:t>
          </a:r>
          <a:r>
            <a:rPr lang="zh-CN"/>
            <a:t>本书结构</a:t>
          </a:r>
        </a:p>
      </dgm:t>
    </dgm:pt>
    <dgm:pt modelId="{9F6425D1-EDCF-4207-B94B-CAA7185F89D6}" type="par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F1FA8CF-5877-46CA-A03B-228120AD450C}" type="sibTrans" cxnId="{947595A5-E8AC-45F9-8B32-962BA59517E4}">
      <dgm:prSet/>
      <dgm:spPr/>
      <dgm:t>
        <a:bodyPr/>
        <a:lstStyle/>
        <a:p>
          <a:endParaRPr lang="zh-CN" altLang="en-US"/>
        </a:p>
      </dgm:t>
    </dgm:pt>
    <dgm:pt modelId="{615D5EE8-96B3-4A2F-B801-32E6FB05292F}" type="pres">
      <dgm:prSet presAssocID="{4B9B0FA7-0301-492A-8131-D141E88F7054}" presName="linear" presStyleCnt="0">
        <dgm:presLayoutVars>
          <dgm:animLvl val="lvl"/>
          <dgm:resizeHandles val="exact"/>
        </dgm:presLayoutVars>
      </dgm:prSet>
      <dgm:spPr/>
    </dgm:pt>
    <dgm:pt modelId="{B8722103-CFDC-40E0-9ECF-C4AD5C4596EB}" type="pres">
      <dgm:prSet presAssocID="{DF5B2D90-49C3-4D85-94D1-A68DEC743A5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A935859-2825-4EE1-8C1A-A0181AFB614E}" type="pres">
      <dgm:prSet presAssocID="{B731C21A-D063-4C8F-B55B-399336D1BD04}" presName="spacer" presStyleCnt="0"/>
      <dgm:spPr/>
    </dgm:pt>
    <dgm:pt modelId="{EE2419EE-F640-4C3D-9D93-57E9B0B8DC93}" type="pres">
      <dgm:prSet presAssocID="{515AD854-B829-479B-B249-36BD7E14787B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2D033-D4F5-4D8F-B872-43507E19F852}" type="pres">
      <dgm:prSet presAssocID="{E6D03A67-4DCF-4EC5-9246-C7CF7D7250CE}" presName="spacer" presStyleCnt="0"/>
      <dgm:spPr/>
    </dgm:pt>
    <dgm:pt modelId="{1C68F447-3F99-464D-843F-2DC8A73DED7F}" type="pres">
      <dgm:prSet presAssocID="{7D86D2DC-361E-4B6A-80B7-21E35D2B9A3C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D70BD6E-3261-4D36-8B76-26FB17FCEAD8}" type="pres">
      <dgm:prSet presAssocID="{92DEC961-2806-4680-A589-65946A082FA3}" presName="spacer" presStyleCnt="0"/>
      <dgm:spPr/>
    </dgm:pt>
    <dgm:pt modelId="{EA64D5D0-E66B-4A75-8BFC-906765570AA6}" type="pres">
      <dgm:prSet presAssocID="{254979BA-FA41-4DD8-8AD8-00BDFFD127E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DD02779-462B-4C23-85DE-48B3745A34A5}" type="pres">
      <dgm:prSet presAssocID="{8C2D2872-7579-4166-A23A-85D6F98FDB9C}" presName="spacer" presStyleCnt="0"/>
      <dgm:spPr/>
    </dgm:pt>
    <dgm:pt modelId="{0EF8D856-59FA-41D2-899D-C2AD7A531840}" type="pres">
      <dgm:prSet presAssocID="{5D4E69C0-7057-4734-A7F5-1149D5DD853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60F8361D-5BDA-404F-95C2-97C657DCEFC1}" type="pres">
      <dgm:prSet presAssocID="{F583AFE7-8C2B-4D03-8543-B59E3714DC31}" presName="spacer" presStyleCnt="0"/>
      <dgm:spPr/>
    </dgm:pt>
    <dgm:pt modelId="{887B0E3A-CCBA-4FA0-92F3-B4E4E7926C2A}" type="pres">
      <dgm:prSet presAssocID="{875D55F6-22C3-4B6C-9D88-4F5983A2E6C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EE4CA20-13E8-42DE-842C-89B083E58E71}" type="pres">
      <dgm:prSet presAssocID="{40EAC365-C767-4EF6-BA9D-4C416E6EBCEA}" presName="spacer" presStyleCnt="0"/>
      <dgm:spPr/>
    </dgm:pt>
    <dgm:pt modelId="{436607AE-5717-4E89-9A9D-96E1C2827D93}" type="pres">
      <dgm:prSet presAssocID="{81E90411-2FBA-4020-9B5E-91A6599409B9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9B7E54E-B438-4BCD-9EA7-705CD5399E3D}" type="pres">
      <dgm:prSet presAssocID="{B5A2CFD2-E961-4BBB-A74D-6E9FBBC06800}" presName="spacer" presStyleCnt="0"/>
      <dgm:spPr/>
    </dgm:pt>
    <dgm:pt modelId="{317F637C-E3C0-4E37-AC97-1295B997C84A}" type="pres">
      <dgm:prSet presAssocID="{0E7B5674-C7DB-4C68-B562-4030E0D12100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5E1FED2-8318-43C8-86C9-5576C0061E8B}" type="pres">
      <dgm:prSet presAssocID="{662DF811-B525-41B7-B4A9-D43FCD3278EA}" presName="spacer" presStyleCnt="0"/>
      <dgm:spPr/>
    </dgm:pt>
    <dgm:pt modelId="{BB0C23C1-CD9C-4E6C-BCAE-1B6D87A7AACB}" type="pres">
      <dgm:prSet presAssocID="{5EDA24EA-5C83-4FFF-89B2-CBA2580FFDB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5CAAF21-E06C-4C14-A0E1-2BFC5383F178}" type="presOf" srcId="{875D55F6-22C3-4B6C-9D88-4F5983A2E6C8}" destId="{887B0E3A-CCBA-4FA0-92F3-B4E4E7926C2A}" srcOrd="0" destOrd="0" presId="urn:microsoft.com/office/officeart/2005/8/layout/vList2"/>
    <dgm:cxn modelId="{8193CB32-2622-4A1C-A207-B24CA6B216C7}" type="presOf" srcId="{5EDA24EA-5C83-4FFF-89B2-CBA2580FFDB2}" destId="{BB0C23C1-CD9C-4E6C-BCAE-1B6D87A7AACB}" srcOrd="0" destOrd="0" presId="urn:microsoft.com/office/officeart/2005/8/layout/vList2"/>
    <dgm:cxn modelId="{9B9E9036-DB66-471A-A3B7-FD267BD7A0D0}" srcId="{4B9B0FA7-0301-492A-8131-D141E88F7054}" destId="{254979BA-FA41-4DD8-8AD8-00BDFFD127EF}" srcOrd="3" destOrd="0" parTransId="{B43AAD03-3D64-437E-86C9-E813FE1CC83B}" sibTransId="{8C2D2872-7579-4166-A23A-85D6F98FDB9C}"/>
    <dgm:cxn modelId="{31D84A3C-3E05-4225-8ABB-038EC39B2DE4}" srcId="{4B9B0FA7-0301-492A-8131-D141E88F7054}" destId="{5D4E69C0-7057-4734-A7F5-1149D5DD8535}" srcOrd="4" destOrd="0" parTransId="{9DDEC776-D7E5-43FA-B8E1-FA028FF15DA5}" sibTransId="{F583AFE7-8C2B-4D03-8543-B59E3714DC31}"/>
    <dgm:cxn modelId="{9FC82050-E027-42EC-8705-2AE2360A8845}" type="presOf" srcId="{254979BA-FA41-4DD8-8AD8-00BDFFD127EF}" destId="{EA64D5D0-E66B-4A75-8BFC-906765570AA6}" srcOrd="0" destOrd="0" presId="urn:microsoft.com/office/officeart/2005/8/layout/vList2"/>
    <dgm:cxn modelId="{34010177-C4C0-4949-A082-BA3867C53078}" type="presOf" srcId="{5D4E69C0-7057-4734-A7F5-1149D5DD8535}" destId="{0EF8D856-59FA-41D2-899D-C2AD7A531840}" srcOrd="0" destOrd="0" presId="urn:microsoft.com/office/officeart/2005/8/layout/vList2"/>
    <dgm:cxn modelId="{71BEE196-4119-4C52-88A9-6C67B70CD60D}" type="presOf" srcId="{DF5B2D90-49C3-4D85-94D1-A68DEC743A51}" destId="{B8722103-CFDC-40E0-9ECF-C4AD5C4596EB}" srcOrd="0" destOrd="0" presId="urn:microsoft.com/office/officeart/2005/8/layout/vList2"/>
    <dgm:cxn modelId="{947595A5-E8AC-45F9-8B32-962BA59517E4}" srcId="{4B9B0FA7-0301-492A-8131-D141E88F7054}" destId="{5EDA24EA-5C83-4FFF-89B2-CBA2580FFDB2}" srcOrd="8" destOrd="0" parTransId="{9F6425D1-EDCF-4207-B94B-CAA7185F89D6}" sibTransId="{6F1FA8CF-5877-46CA-A03B-228120AD450C}"/>
    <dgm:cxn modelId="{7B89A5BB-2988-4732-95EC-97328748235B}" srcId="{4B9B0FA7-0301-492A-8131-D141E88F7054}" destId="{DF5B2D90-49C3-4D85-94D1-A68DEC743A51}" srcOrd="0" destOrd="0" parTransId="{959E46A1-90B5-42E6-A745-70343031FD65}" sibTransId="{B731C21A-D063-4C8F-B55B-399336D1BD04}"/>
    <dgm:cxn modelId="{456E96BD-A48C-409F-ADDC-96077A8E4DBD}" srcId="{4B9B0FA7-0301-492A-8131-D141E88F7054}" destId="{515AD854-B829-479B-B249-36BD7E14787B}" srcOrd="1" destOrd="0" parTransId="{3F4F9E2C-5BD4-4849-AD3A-14F3AAD7B338}" sibTransId="{E6D03A67-4DCF-4EC5-9246-C7CF7D7250CE}"/>
    <dgm:cxn modelId="{E689C4C2-3DAC-4D43-9092-A6B41DD287BA}" type="presOf" srcId="{81E90411-2FBA-4020-9B5E-91A6599409B9}" destId="{436607AE-5717-4E89-9A9D-96E1C2827D93}" srcOrd="0" destOrd="0" presId="urn:microsoft.com/office/officeart/2005/8/layout/vList2"/>
    <dgm:cxn modelId="{02ED43CC-0AD0-4D28-B384-BEB200043022}" type="presOf" srcId="{4B9B0FA7-0301-492A-8131-D141E88F7054}" destId="{615D5EE8-96B3-4A2F-B801-32E6FB05292F}" srcOrd="0" destOrd="0" presId="urn:microsoft.com/office/officeart/2005/8/layout/vList2"/>
    <dgm:cxn modelId="{76E4CBCF-5BDF-45A8-B629-A484AE2AC7E2}" srcId="{4B9B0FA7-0301-492A-8131-D141E88F7054}" destId="{0E7B5674-C7DB-4C68-B562-4030E0D12100}" srcOrd="7" destOrd="0" parTransId="{FE425D2F-9FB0-474A-88B0-A478EAA4F63E}" sibTransId="{662DF811-B525-41B7-B4A9-D43FCD3278EA}"/>
    <dgm:cxn modelId="{3C7580D2-143B-4FEC-987E-81C20B5A177B}" type="presOf" srcId="{7D86D2DC-361E-4B6A-80B7-21E35D2B9A3C}" destId="{1C68F447-3F99-464D-843F-2DC8A73DED7F}" srcOrd="0" destOrd="0" presId="urn:microsoft.com/office/officeart/2005/8/layout/vList2"/>
    <dgm:cxn modelId="{5B1AB6D3-3204-4C12-9AA6-12B72D5D4DB6}" srcId="{4B9B0FA7-0301-492A-8131-D141E88F7054}" destId="{7D86D2DC-361E-4B6A-80B7-21E35D2B9A3C}" srcOrd="2" destOrd="0" parTransId="{B2480513-6D9D-4D4D-86EA-AB07710C1125}" sibTransId="{92DEC961-2806-4680-A589-65946A082FA3}"/>
    <dgm:cxn modelId="{E3FF2ADE-ADD2-4CC4-9598-5445AFEB568B}" srcId="{4B9B0FA7-0301-492A-8131-D141E88F7054}" destId="{875D55F6-22C3-4B6C-9D88-4F5983A2E6C8}" srcOrd="5" destOrd="0" parTransId="{9827EAB7-7E4F-431A-AC13-E4DB67521E06}" sibTransId="{40EAC365-C767-4EF6-BA9D-4C416E6EBCEA}"/>
    <dgm:cxn modelId="{CA2BE9E9-3428-4670-82C8-00A6379F9436}" type="presOf" srcId="{515AD854-B829-479B-B249-36BD7E14787B}" destId="{EE2419EE-F640-4C3D-9D93-57E9B0B8DC93}" srcOrd="0" destOrd="0" presId="urn:microsoft.com/office/officeart/2005/8/layout/vList2"/>
    <dgm:cxn modelId="{9F50A8F7-D49A-4E4F-A53E-2B8E4F9F79E6}" type="presOf" srcId="{0E7B5674-C7DB-4C68-B562-4030E0D12100}" destId="{317F637C-E3C0-4E37-AC97-1295B997C84A}" srcOrd="0" destOrd="0" presId="urn:microsoft.com/office/officeart/2005/8/layout/vList2"/>
    <dgm:cxn modelId="{DAD529FD-A58E-4D3A-B3E0-0258FCE13B33}" srcId="{4B9B0FA7-0301-492A-8131-D141E88F7054}" destId="{81E90411-2FBA-4020-9B5E-91A6599409B9}" srcOrd="6" destOrd="0" parTransId="{37C1DCCD-3FDD-4876-832E-F39330A95B4B}" sibTransId="{B5A2CFD2-E961-4BBB-A74D-6E9FBBC06800}"/>
    <dgm:cxn modelId="{9B69B0F9-F495-47A2-857A-B27CA530289F}" type="presParOf" srcId="{615D5EE8-96B3-4A2F-B801-32E6FB05292F}" destId="{B8722103-CFDC-40E0-9ECF-C4AD5C4596EB}" srcOrd="0" destOrd="0" presId="urn:microsoft.com/office/officeart/2005/8/layout/vList2"/>
    <dgm:cxn modelId="{221371FE-A243-4C7A-A051-160BD28D0BB2}" type="presParOf" srcId="{615D5EE8-96B3-4A2F-B801-32E6FB05292F}" destId="{DA935859-2825-4EE1-8C1A-A0181AFB614E}" srcOrd="1" destOrd="0" presId="urn:microsoft.com/office/officeart/2005/8/layout/vList2"/>
    <dgm:cxn modelId="{4FBFD0DD-CAC8-4CA5-A80D-D7F96C462711}" type="presParOf" srcId="{615D5EE8-96B3-4A2F-B801-32E6FB05292F}" destId="{EE2419EE-F640-4C3D-9D93-57E9B0B8DC93}" srcOrd="2" destOrd="0" presId="urn:microsoft.com/office/officeart/2005/8/layout/vList2"/>
    <dgm:cxn modelId="{B04A4ABB-C174-498E-9534-BBEED1AE9488}" type="presParOf" srcId="{615D5EE8-96B3-4A2F-B801-32E6FB05292F}" destId="{A392D033-D4F5-4D8F-B872-43507E19F852}" srcOrd="3" destOrd="0" presId="urn:microsoft.com/office/officeart/2005/8/layout/vList2"/>
    <dgm:cxn modelId="{C859691E-5528-47E5-8212-8B16B2401D4D}" type="presParOf" srcId="{615D5EE8-96B3-4A2F-B801-32E6FB05292F}" destId="{1C68F447-3F99-464D-843F-2DC8A73DED7F}" srcOrd="4" destOrd="0" presId="urn:microsoft.com/office/officeart/2005/8/layout/vList2"/>
    <dgm:cxn modelId="{D3AB587D-C42F-40CA-A644-3B9A9122610C}" type="presParOf" srcId="{615D5EE8-96B3-4A2F-B801-32E6FB05292F}" destId="{CD70BD6E-3261-4D36-8B76-26FB17FCEAD8}" srcOrd="5" destOrd="0" presId="urn:microsoft.com/office/officeart/2005/8/layout/vList2"/>
    <dgm:cxn modelId="{F66DAFA0-341C-4CDC-B945-42ABFA8557D3}" type="presParOf" srcId="{615D5EE8-96B3-4A2F-B801-32E6FB05292F}" destId="{EA64D5D0-E66B-4A75-8BFC-906765570AA6}" srcOrd="6" destOrd="0" presId="urn:microsoft.com/office/officeart/2005/8/layout/vList2"/>
    <dgm:cxn modelId="{D3360BBE-CE6D-4A55-B2AD-59A48F8CE68C}" type="presParOf" srcId="{615D5EE8-96B3-4A2F-B801-32E6FB05292F}" destId="{DDD02779-462B-4C23-85DE-48B3745A34A5}" srcOrd="7" destOrd="0" presId="urn:microsoft.com/office/officeart/2005/8/layout/vList2"/>
    <dgm:cxn modelId="{47B584B0-661E-4539-AB77-899D5A87C589}" type="presParOf" srcId="{615D5EE8-96B3-4A2F-B801-32E6FB05292F}" destId="{0EF8D856-59FA-41D2-899D-C2AD7A531840}" srcOrd="8" destOrd="0" presId="urn:microsoft.com/office/officeart/2005/8/layout/vList2"/>
    <dgm:cxn modelId="{3D45968F-1923-4077-BADA-42897B59781F}" type="presParOf" srcId="{615D5EE8-96B3-4A2F-B801-32E6FB05292F}" destId="{60F8361D-5BDA-404F-95C2-97C657DCEFC1}" srcOrd="9" destOrd="0" presId="urn:microsoft.com/office/officeart/2005/8/layout/vList2"/>
    <dgm:cxn modelId="{C6D996E4-5EC8-499E-BDD4-C877A53DD5AC}" type="presParOf" srcId="{615D5EE8-96B3-4A2F-B801-32E6FB05292F}" destId="{887B0E3A-CCBA-4FA0-92F3-B4E4E7926C2A}" srcOrd="10" destOrd="0" presId="urn:microsoft.com/office/officeart/2005/8/layout/vList2"/>
    <dgm:cxn modelId="{3D4FFE79-2EFE-4D2E-A8C6-64E0F76C4440}" type="presParOf" srcId="{615D5EE8-96B3-4A2F-B801-32E6FB05292F}" destId="{8EE4CA20-13E8-42DE-842C-89B083E58E71}" srcOrd="11" destOrd="0" presId="urn:microsoft.com/office/officeart/2005/8/layout/vList2"/>
    <dgm:cxn modelId="{E32492C7-6D7F-4A5F-8A78-B371DEF01C2C}" type="presParOf" srcId="{615D5EE8-96B3-4A2F-B801-32E6FB05292F}" destId="{436607AE-5717-4E89-9A9D-96E1C2827D93}" srcOrd="12" destOrd="0" presId="urn:microsoft.com/office/officeart/2005/8/layout/vList2"/>
    <dgm:cxn modelId="{0AA0A5AC-8BDB-488E-B03E-D963D12D3891}" type="presParOf" srcId="{615D5EE8-96B3-4A2F-B801-32E6FB05292F}" destId="{B9B7E54E-B438-4BCD-9EA7-705CD5399E3D}" srcOrd="13" destOrd="0" presId="urn:microsoft.com/office/officeart/2005/8/layout/vList2"/>
    <dgm:cxn modelId="{40D1DC45-1006-4AA6-83B5-40BFC62D35F3}" type="presParOf" srcId="{615D5EE8-96B3-4A2F-B801-32E6FB05292F}" destId="{317F637C-E3C0-4E37-AC97-1295B997C84A}" srcOrd="14" destOrd="0" presId="urn:microsoft.com/office/officeart/2005/8/layout/vList2"/>
    <dgm:cxn modelId="{3344D834-985F-40E4-905F-B589C8EFC47D}" type="presParOf" srcId="{615D5EE8-96B3-4A2F-B801-32E6FB05292F}" destId="{05E1FED2-8318-43C8-86C9-5576C0061E8B}" srcOrd="15" destOrd="0" presId="urn:microsoft.com/office/officeart/2005/8/layout/vList2"/>
    <dgm:cxn modelId="{5701FCB9-0FAD-4E9D-83A5-5EDFCD86A440}" type="presParOf" srcId="{615D5EE8-96B3-4A2F-B801-32E6FB05292F}" destId="{BB0C23C1-CD9C-4E6C-BCAE-1B6D87A7AACB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D80882B-EDF0-4C17-804B-C196FA63E0F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A8CAF5C6-8595-4C7F-ADB5-E17F9615C111}">
      <dgm:prSet/>
      <dgm:spPr/>
      <dgm:t>
        <a:bodyPr/>
        <a:lstStyle/>
        <a:p>
          <a:r>
            <a:rPr lang="zh-CN"/>
            <a:t>公共设施</a:t>
          </a:r>
        </a:p>
      </dgm:t>
    </dgm:pt>
    <dgm:pt modelId="{29B05395-1CCC-4632-AD8F-3B068ABADE50}" type="par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08B25CBA-DABB-4B99-9DF2-D476C566021F}" type="sibTrans" cxnId="{A94ACD4F-9ED7-4A5E-9915-C9EC72C17372}">
      <dgm:prSet/>
      <dgm:spPr/>
      <dgm:t>
        <a:bodyPr/>
        <a:lstStyle/>
        <a:p>
          <a:endParaRPr lang="zh-CN" altLang="en-US"/>
        </a:p>
      </dgm:t>
    </dgm:pt>
    <dgm:pt modelId="{F870F011-31CC-43F8-9EFD-835B2CCF0E87}">
      <dgm:prSet/>
      <dgm:spPr/>
      <dgm:t>
        <a:bodyPr/>
        <a:lstStyle/>
        <a:p>
          <a:r>
            <a:rPr lang="zh-CN"/>
            <a:t>天气预报</a:t>
          </a:r>
        </a:p>
      </dgm:t>
    </dgm:pt>
    <dgm:pt modelId="{822B82DD-6E5D-4356-932D-61CCE3A60F1F}" type="par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811591A0-6CDF-43A0-A2B0-AA01BE361573}" type="sibTrans" cxnId="{70B927E4-47D7-4E39-A13C-53A7A4583037}">
      <dgm:prSet/>
      <dgm:spPr/>
      <dgm:t>
        <a:bodyPr/>
        <a:lstStyle/>
        <a:p>
          <a:endParaRPr lang="zh-CN" altLang="en-US"/>
        </a:p>
      </dgm:t>
    </dgm:pt>
    <dgm:pt modelId="{5D4714C1-1679-4520-B840-31542C7FF583}">
      <dgm:prSet/>
      <dgm:spPr/>
      <dgm:t>
        <a:bodyPr/>
        <a:lstStyle/>
        <a:p>
          <a:r>
            <a:rPr lang="zh-CN"/>
            <a:t>餐饮查询</a:t>
          </a:r>
        </a:p>
      </dgm:t>
    </dgm:pt>
    <dgm:pt modelId="{A3CFF2AF-6D34-4370-9030-EB98A01A0F8C}" type="par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A862B640-0551-4FCC-8E0D-47246EB5E5AA}" type="sibTrans" cxnId="{685C0B90-6487-426F-A0D2-BF2D29CF8D0A}">
      <dgm:prSet/>
      <dgm:spPr/>
      <dgm:t>
        <a:bodyPr/>
        <a:lstStyle/>
        <a:p>
          <a:endParaRPr lang="zh-CN" altLang="en-US"/>
        </a:p>
      </dgm:t>
    </dgm:pt>
    <dgm:pt modelId="{697B988C-AA6F-4EDD-A301-773DD0E7DB84}" type="pres">
      <dgm:prSet presAssocID="{CD80882B-EDF0-4C17-804B-C196FA63E0F1}" presName="Name0" presStyleCnt="0">
        <dgm:presLayoutVars>
          <dgm:dir/>
          <dgm:animLvl val="lvl"/>
          <dgm:resizeHandles val="exact"/>
        </dgm:presLayoutVars>
      </dgm:prSet>
      <dgm:spPr/>
    </dgm:pt>
    <dgm:pt modelId="{7EFA27D6-2A52-4993-A638-4F5CD236111D}" type="pres">
      <dgm:prSet presAssocID="{A8CAF5C6-8595-4C7F-ADB5-E17F9615C111}" presName="composite" presStyleCnt="0"/>
      <dgm:spPr/>
    </dgm:pt>
    <dgm:pt modelId="{300C810F-7C0D-4AAB-BAD6-4CC3D9B99484}" type="pres">
      <dgm:prSet presAssocID="{A8CAF5C6-8595-4C7F-ADB5-E17F9615C111}" presName="parTx" presStyleLbl="alignNode1" presStyleIdx="0" presStyleCnt="1" custLinFactNeighborX="-27444" custLinFactNeighborY="9246">
        <dgm:presLayoutVars>
          <dgm:chMax val="0"/>
          <dgm:chPref val="0"/>
          <dgm:bulletEnabled val="1"/>
        </dgm:presLayoutVars>
      </dgm:prSet>
      <dgm:spPr/>
    </dgm:pt>
    <dgm:pt modelId="{4605C821-C7F3-47D5-9A68-9D27343B1757}" type="pres">
      <dgm:prSet presAssocID="{A8CAF5C6-8595-4C7F-ADB5-E17F9615C111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D5DC711-CB2A-4A81-A3F0-240F5B56F322}" type="presOf" srcId="{5D4714C1-1679-4520-B840-31542C7FF583}" destId="{4605C821-C7F3-47D5-9A68-9D27343B1757}" srcOrd="0" destOrd="1" presId="urn:microsoft.com/office/officeart/2005/8/layout/hList1"/>
    <dgm:cxn modelId="{A42C1D1D-BED0-452F-BB53-CCD136197A1B}" type="presOf" srcId="{A8CAF5C6-8595-4C7F-ADB5-E17F9615C111}" destId="{300C810F-7C0D-4AAB-BAD6-4CC3D9B99484}" srcOrd="0" destOrd="0" presId="urn:microsoft.com/office/officeart/2005/8/layout/hList1"/>
    <dgm:cxn modelId="{A94ACD4F-9ED7-4A5E-9915-C9EC72C17372}" srcId="{CD80882B-EDF0-4C17-804B-C196FA63E0F1}" destId="{A8CAF5C6-8595-4C7F-ADB5-E17F9615C111}" srcOrd="0" destOrd="0" parTransId="{29B05395-1CCC-4632-AD8F-3B068ABADE50}" sibTransId="{08B25CBA-DABB-4B99-9DF2-D476C566021F}"/>
    <dgm:cxn modelId="{C3B0808E-9C8E-4131-A838-FFD207C6532D}" type="presOf" srcId="{CD80882B-EDF0-4C17-804B-C196FA63E0F1}" destId="{697B988C-AA6F-4EDD-A301-773DD0E7DB84}" srcOrd="0" destOrd="0" presId="urn:microsoft.com/office/officeart/2005/8/layout/hList1"/>
    <dgm:cxn modelId="{685C0B90-6487-426F-A0D2-BF2D29CF8D0A}" srcId="{A8CAF5C6-8595-4C7F-ADB5-E17F9615C111}" destId="{5D4714C1-1679-4520-B840-31542C7FF583}" srcOrd="1" destOrd="0" parTransId="{A3CFF2AF-6D34-4370-9030-EB98A01A0F8C}" sibTransId="{A862B640-0551-4FCC-8E0D-47246EB5E5AA}"/>
    <dgm:cxn modelId="{70B927E4-47D7-4E39-A13C-53A7A4583037}" srcId="{A8CAF5C6-8595-4C7F-ADB5-E17F9615C111}" destId="{F870F011-31CC-43F8-9EFD-835B2CCF0E87}" srcOrd="0" destOrd="0" parTransId="{822B82DD-6E5D-4356-932D-61CCE3A60F1F}" sibTransId="{811591A0-6CDF-43A0-A2B0-AA01BE361573}"/>
    <dgm:cxn modelId="{634A4FF5-CC2C-4133-ABA5-23A869252B31}" type="presOf" srcId="{F870F011-31CC-43F8-9EFD-835B2CCF0E87}" destId="{4605C821-C7F3-47D5-9A68-9D27343B1757}" srcOrd="0" destOrd="0" presId="urn:microsoft.com/office/officeart/2005/8/layout/hList1"/>
    <dgm:cxn modelId="{A6413DDF-4107-4766-8D1E-9ECB3154DDFB}" type="presParOf" srcId="{697B988C-AA6F-4EDD-A301-773DD0E7DB84}" destId="{7EFA27D6-2A52-4993-A638-4F5CD236111D}" srcOrd="0" destOrd="0" presId="urn:microsoft.com/office/officeart/2005/8/layout/hList1"/>
    <dgm:cxn modelId="{1172DE6F-9166-4ADA-8C47-DA0DDF802BC7}" type="presParOf" srcId="{7EFA27D6-2A52-4993-A638-4F5CD236111D}" destId="{300C810F-7C0D-4AAB-BAD6-4CC3D9B99484}" srcOrd="0" destOrd="0" presId="urn:microsoft.com/office/officeart/2005/8/layout/hList1"/>
    <dgm:cxn modelId="{DEC5460A-918A-4575-9266-56F62B80869C}" type="presParOf" srcId="{7EFA27D6-2A52-4993-A638-4F5CD236111D}" destId="{4605C821-C7F3-47D5-9A68-9D27343B17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270939-03EA-4C6E-A3A1-72FFD88ECB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A2042D2-670B-4303-914B-6B80DA7CE52C}">
      <dgm:prSet/>
      <dgm:spPr/>
      <dgm:t>
        <a:bodyPr/>
        <a:lstStyle/>
        <a:p>
          <a:r>
            <a:rPr lang="zh-CN"/>
            <a:t>内容安全</a:t>
          </a:r>
        </a:p>
      </dgm:t>
    </dgm:pt>
    <dgm:pt modelId="{875556D9-82F8-4EF8-91AC-3A3E8BFE3E3F}" type="par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CC822EC-ED3A-41BD-937E-A9D68BFF87F5}" type="sibTrans" cxnId="{4C4F5F71-A62F-4A9B-8AAE-A30C1B730ABE}">
      <dgm:prSet/>
      <dgm:spPr/>
      <dgm:t>
        <a:bodyPr/>
        <a:lstStyle/>
        <a:p>
          <a:endParaRPr lang="zh-CN" altLang="en-US"/>
        </a:p>
      </dgm:t>
    </dgm:pt>
    <dgm:pt modelId="{CFE70BE5-15B6-480E-B9C5-BB6141D85224}">
      <dgm:prSet/>
      <dgm:spPr/>
      <dgm:t>
        <a:bodyPr/>
        <a:lstStyle/>
        <a:p>
          <a:r>
            <a:rPr lang="zh-CN" dirty="0"/>
            <a:t>垃圾邮件</a:t>
          </a:r>
          <a:r>
            <a:rPr lang="zh-CN" altLang="en-US" dirty="0"/>
            <a:t>过滤</a:t>
          </a:r>
          <a:endParaRPr lang="zh-CN" dirty="0"/>
        </a:p>
      </dgm:t>
    </dgm:pt>
    <dgm:pt modelId="{C29F1E4C-14F3-478D-886B-B5199BEF0B34}" type="par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789FA456-E6CF-4F75-9FB0-572F9F53F714}" type="sibTrans" cxnId="{034E7D52-F8DE-40B1-B6EC-CA92C6180BD1}">
      <dgm:prSet/>
      <dgm:spPr/>
      <dgm:t>
        <a:bodyPr/>
        <a:lstStyle/>
        <a:p>
          <a:endParaRPr lang="zh-CN" altLang="en-US"/>
        </a:p>
      </dgm:t>
    </dgm:pt>
    <dgm:pt modelId="{07B97D6D-7465-4C0E-9059-587B726DFE65}">
      <dgm:prSet/>
      <dgm:spPr/>
      <dgm:t>
        <a:bodyPr/>
        <a:lstStyle/>
        <a:p>
          <a:r>
            <a:rPr lang="zh-CN" dirty="0"/>
            <a:t>内容监控</a:t>
          </a:r>
        </a:p>
      </dgm:t>
    </dgm:pt>
    <dgm:pt modelId="{3388EA83-7E08-446D-A19C-74231BA2FD25}" type="par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4F39F2A0-0316-44DB-9875-7985C6B1EFE5}" type="sibTrans" cxnId="{715F784D-D725-4E43-B11A-C477E827E473}">
      <dgm:prSet/>
      <dgm:spPr/>
      <dgm:t>
        <a:bodyPr/>
        <a:lstStyle/>
        <a:p>
          <a:endParaRPr lang="zh-CN" altLang="en-US"/>
        </a:p>
      </dgm:t>
    </dgm:pt>
    <dgm:pt modelId="{E6D0373C-96D9-45E0-B8D4-E8841C21721B}" type="pres">
      <dgm:prSet presAssocID="{8F270939-03EA-4C6E-A3A1-72FFD88ECBF6}" presName="Name0" presStyleCnt="0">
        <dgm:presLayoutVars>
          <dgm:dir/>
          <dgm:animLvl val="lvl"/>
          <dgm:resizeHandles val="exact"/>
        </dgm:presLayoutVars>
      </dgm:prSet>
      <dgm:spPr/>
    </dgm:pt>
    <dgm:pt modelId="{EB0CD25A-B783-4561-BFA1-2DEF2E1A719D}" type="pres">
      <dgm:prSet presAssocID="{5A2042D2-670B-4303-914B-6B80DA7CE52C}" presName="composite" presStyleCnt="0"/>
      <dgm:spPr/>
    </dgm:pt>
    <dgm:pt modelId="{ADF21FBE-08AF-4679-B9EB-320413F0E4E2}" type="pres">
      <dgm:prSet presAssocID="{5A2042D2-670B-4303-914B-6B80DA7CE52C}" presName="parTx" presStyleLbl="alignNode1" presStyleIdx="0" presStyleCnt="1" custLinFactNeighborX="-25965" custLinFactNeighborY="-27813">
        <dgm:presLayoutVars>
          <dgm:chMax val="0"/>
          <dgm:chPref val="0"/>
          <dgm:bulletEnabled val="1"/>
        </dgm:presLayoutVars>
      </dgm:prSet>
      <dgm:spPr/>
    </dgm:pt>
    <dgm:pt modelId="{9A8A0664-85A0-4ADC-A6E9-B3D385AE69E3}" type="pres">
      <dgm:prSet presAssocID="{5A2042D2-670B-4303-914B-6B80DA7CE52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F3B07424-2238-4A1D-8EA1-187D4C8281DF}" type="presOf" srcId="{5A2042D2-670B-4303-914B-6B80DA7CE52C}" destId="{ADF21FBE-08AF-4679-B9EB-320413F0E4E2}" srcOrd="0" destOrd="0" presId="urn:microsoft.com/office/officeart/2005/8/layout/hList1"/>
    <dgm:cxn modelId="{715F784D-D725-4E43-B11A-C477E827E473}" srcId="{5A2042D2-670B-4303-914B-6B80DA7CE52C}" destId="{07B97D6D-7465-4C0E-9059-587B726DFE65}" srcOrd="1" destOrd="0" parTransId="{3388EA83-7E08-446D-A19C-74231BA2FD25}" sibTransId="{4F39F2A0-0316-44DB-9875-7985C6B1EFE5}"/>
    <dgm:cxn modelId="{4C4F5F71-A62F-4A9B-8AAE-A30C1B730ABE}" srcId="{8F270939-03EA-4C6E-A3A1-72FFD88ECBF6}" destId="{5A2042D2-670B-4303-914B-6B80DA7CE52C}" srcOrd="0" destOrd="0" parTransId="{875556D9-82F8-4EF8-91AC-3A3E8BFE3E3F}" sibTransId="{CCC822EC-ED3A-41BD-937E-A9D68BFF87F5}"/>
    <dgm:cxn modelId="{034E7D52-F8DE-40B1-B6EC-CA92C6180BD1}" srcId="{5A2042D2-670B-4303-914B-6B80DA7CE52C}" destId="{CFE70BE5-15B6-480E-B9C5-BB6141D85224}" srcOrd="0" destOrd="0" parTransId="{C29F1E4C-14F3-478D-886B-B5199BEF0B34}" sibTransId="{789FA456-E6CF-4F75-9FB0-572F9F53F714}"/>
    <dgm:cxn modelId="{B1E38975-9D60-41E4-8F7D-5BDF852215A8}" type="presOf" srcId="{07B97D6D-7465-4C0E-9059-587B726DFE65}" destId="{9A8A0664-85A0-4ADC-A6E9-B3D385AE69E3}" srcOrd="0" destOrd="1" presId="urn:microsoft.com/office/officeart/2005/8/layout/hList1"/>
    <dgm:cxn modelId="{4F6E28DC-8A18-4F67-A980-30EF1A7D9E85}" type="presOf" srcId="{CFE70BE5-15B6-480E-B9C5-BB6141D85224}" destId="{9A8A0664-85A0-4ADC-A6E9-B3D385AE69E3}" srcOrd="0" destOrd="0" presId="urn:microsoft.com/office/officeart/2005/8/layout/hList1"/>
    <dgm:cxn modelId="{CAF694F1-FB0C-4690-AE33-855B177C7CAD}" type="presOf" srcId="{8F270939-03EA-4C6E-A3A1-72FFD88ECBF6}" destId="{E6D0373C-96D9-45E0-B8D4-E8841C21721B}" srcOrd="0" destOrd="0" presId="urn:microsoft.com/office/officeart/2005/8/layout/hList1"/>
    <dgm:cxn modelId="{F018F634-E601-4306-8D76-EB3F7C8DCBDB}" type="presParOf" srcId="{E6D0373C-96D9-45E0-B8D4-E8841C21721B}" destId="{EB0CD25A-B783-4561-BFA1-2DEF2E1A719D}" srcOrd="0" destOrd="0" presId="urn:microsoft.com/office/officeart/2005/8/layout/hList1"/>
    <dgm:cxn modelId="{A6CCFE3E-BB6A-478E-B399-47D371EFDC78}" type="presParOf" srcId="{EB0CD25A-B783-4561-BFA1-2DEF2E1A719D}" destId="{ADF21FBE-08AF-4679-B9EB-320413F0E4E2}" srcOrd="0" destOrd="0" presId="urn:microsoft.com/office/officeart/2005/8/layout/hList1"/>
    <dgm:cxn modelId="{E8FC782C-E913-47C1-9C87-5A05B1289CA4}" type="presParOf" srcId="{EB0CD25A-B783-4561-BFA1-2DEF2E1A719D}" destId="{9A8A0664-85A0-4ADC-A6E9-B3D385AE69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5F04C9-6DF8-4765-B263-B66431A95320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EFB7E3C-6561-4095-8CD4-9740ED45B8DC}">
      <dgm:prSet/>
      <dgm:spPr/>
      <dgm:t>
        <a:bodyPr/>
        <a:lstStyle/>
        <a:p>
          <a:r>
            <a:rPr lang="zh-CN" dirty="0"/>
            <a:t>社交网络</a:t>
          </a:r>
        </a:p>
      </dgm:t>
    </dgm:pt>
    <dgm:pt modelId="{031ED501-67E5-48B9-B3F1-11A5E53EFCA1}" type="par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403DD3AD-A00E-475A-A057-420791343BED}" type="sibTrans" cxnId="{11FC5CBD-C321-4F0F-BA3A-60217EB247A8}">
      <dgm:prSet/>
      <dgm:spPr/>
      <dgm:t>
        <a:bodyPr/>
        <a:lstStyle/>
        <a:p>
          <a:endParaRPr lang="zh-CN" altLang="en-US"/>
        </a:p>
      </dgm:t>
    </dgm:pt>
    <dgm:pt modelId="{D1D3DB20-4B66-4A7E-A846-BB0147CF1E36}">
      <dgm:prSet/>
      <dgm:spPr/>
      <dgm:t>
        <a:bodyPr/>
        <a:lstStyle/>
        <a:p>
          <a:r>
            <a:rPr lang="zh-CN"/>
            <a:t>舆情分析</a:t>
          </a:r>
        </a:p>
      </dgm:t>
    </dgm:pt>
    <dgm:pt modelId="{480BCFCD-1111-421B-8E61-ED30FE0760BB}" type="par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57380855-1287-481B-836E-98949C19D4C9}" type="sibTrans" cxnId="{DD58F179-9E17-466F-9D3F-483D38261C6E}">
      <dgm:prSet/>
      <dgm:spPr/>
      <dgm:t>
        <a:bodyPr/>
        <a:lstStyle/>
        <a:p>
          <a:endParaRPr lang="zh-CN" altLang="en-US"/>
        </a:p>
      </dgm:t>
    </dgm:pt>
    <dgm:pt modelId="{382CB378-908C-454A-BB30-142FAF69F04A}">
      <dgm:prSet/>
      <dgm:spPr/>
      <dgm:t>
        <a:bodyPr/>
        <a:lstStyle/>
        <a:p>
          <a:r>
            <a:rPr lang="zh-CN" dirty="0"/>
            <a:t>热点发现</a:t>
          </a:r>
        </a:p>
      </dgm:t>
    </dgm:pt>
    <dgm:pt modelId="{3A131B3E-1A08-4EDF-A5DA-F40EFC28D1C8}" type="par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86B3AAF-D8BA-4B7C-862E-39C07B394EB1}" type="sibTrans" cxnId="{D200312E-495E-4197-992B-BFA91D748737}">
      <dgm:prSet/>
      <dgm:spPr/>
      <dgm:t>
        <a:bodyPr/>
        <a:lstStyle/>
        <a:p>
          <a:endParaRPr lang="zh-CN" altLang="en-US"/>
        </a:p>
      </dgm:t>
    </dgm:pt>
    <dgm:pt modelId="{D27253B5-7A10-4E68-8A50-A9F31BE4ACB8}" type="pres">
      <dgm:prSet presAssocID="{D65F04C9-6DF8-4765-B263-B66431A95320}" presName="Name0" presStyleCnt="0">
        <dgm:presLayoutVars>
          <dgm:dir/>
          <dgm:animLvl val="lvl"/>
          <dgm:resizeHandles val="exact"/>
        </dgm:presLayoutVars>
      </dgm:prSet>
      <dgm:spPr/>
    </dgm:pt>
    <dgm:pt modelId="{472DA14C-8B77-4AF9-83D8-289AE05FB46E}" type="pres">
      <dgm:prSet presAssocID="{BEFB7E3C-6561-4095-8CD4-9740ED45B8DC}" presName="composite" presStyleCnt="0"/>
      <dgm:spPr/>
    </dgm:pt>
    <dgm:pt modelId="{BDD5EAA6-D632-4D4A-948F-742A7F510B0C}" type="pres">
      <dgm:prSet presAssocID="{BEFB7E3C-6561-4095-8CD4-9740ED45B8DC}" presName="parTx" presStyleLbl="alignNode1" presStyleIdx="0" presStyleCnt="1" custLinFactNeighborX="2149" custLinFactNeighborY="26777">
        <dgm:presLayoutVars>
          <dgm:chMax val="0"/>
          <dgm:chPref val="0"/>
          <dgm:bulletEnabled val="1"/>
        </dgm:presLayoutVars>
      </dgm:prSet>
      <dgm:spPr/>
    </dgm:pt>
    <dgm:pt modelId="{56A83543-2FAC-49C5-8AF3-82F261BE26F1}" type="pres">
      <dgm:prSet presAssocID="{BEFB7E3C-6561-4095-8CD4-9740ED45B8DC}" presName="desTx" presStyleLbl="alignAccFollowNode1" presStyleIdx="0" presStyleCnt="1" custLinFactNeighborX="-14279" custLinFactNeighborY="18193">
        <dgm:presLayoutVars>
          <dgm:bulletEnabled val="1"/>
        </dgm:presLayoutVars>
      </dgm:prSet>
      <dgm:spPr/>
    </dgm:pt>
  </dgm:ptLst>
  <dgm:cxnLst>
    <dgm:cxn modelId="{6ADA0A23-F1F0-4598-8859-8F165B7AE780}" type="presOf" srcId="{BEFB7E3C-6561-4095-8CD4-9740ED45B8DC}" destId="{BDD5EAA6-D632-4D4A-948F-742A7F510B0C}" srcOrd="0" destOrd="0" presId="urn:microsoft.com/office/officeart/2005/8/layout/hList1"/>
    <dgm:cxn modelId="{D200312E-495E-4197-992B-BFA91D748737}" srcId="{BEFB7E3C-6561-4095-8CD4-9740ED45B8DC}" destId="{382CB378-908C-454A-BB30-142FAF69F04A}" srcOrd="1" destOrd="0" parTransId="{3A131B3E-1A08-4EDF-A5DA-F40EFC28D1C8}" sibTransId="{D86B3AAF-D8BA-4B7C-862E-39C07B394EB1}"/>
    <dgm:cxn modelId="{0C00B963-E734-42D8-9682-5D4E25697DC7}" type="presOf" srcId="{382CB378-908C-454A-BB30-142FAF69F04A}" destId="{56A83543-2FAC-49C5-8AF3-82F261BE26F1}" srcOrd="0" destOrd="1" presId="urn:microsoft.com/office/officeart/2005/8/layout/hList1"/>
    <dgm:cxn modelId="{DD58F179-9E17-466F-9D3F-483D38261C6E}" srcId="{BEFB7E3C-6561-4095-8CD4-9740ED45B8DC}" destId="{D1D3DB20-4B66-4A7E-A846-BB0147CF1E36}" srcOrd="0" destOrd="0" parTransId="{480BCFCD-1111-421B-8E61-ED30FE0760BB}" sibTransId="{57380855-1287-481B-836E-98949C19D4C9}"/>
    <dgm:cxn modelId="{E3540A7C-D9F4-4FC9-A756-7ABB739C4B2E}" type="presOf" srcId="{D1D3DB20-4B66-4A7E-A846-BB0147CF1E36}" destId="{56A83543-2FAC-49C5-8AF3-82F261BE26F1}" srcOrd="0" destOrd="0" presId="urn:microsoft.com/office/officeart/2005/8/layout/hList1"/>
    <dgm:cxn modelId="{5490669C-4F3E-4FAB-903C-DC8F0C553586}" type="presOf" srcId="{D65F04C9-6DF8-4765-B263-B66431A95320}" destId="{D27253B5-7A10-4E68-8A50-A9F31BE4ACB8}" srcOrd="0" destOrd="0" presId="urn:microsoft.com/office/officeart/2005/8/layout/hList1"/>
    <dgm:cxn modelId="{11FC5CBD-C321-4F0F-BA3A-60217EB247A8}" srcId="{D65F04C9-6DF8-4765-B263-B66431A95320}" destId="{BEFB7E3C-6561-4095-8CD4-9740ED45B8DC}" srcOrd="0" destOrd="0" parTransId="{031ED501-67E5-48B9-B3F1-11A5E53EFCA1}" sibTransId="{403DD3AD-A00E-475A-A057-420791343BED}"/>
    <dgm:cxn modelId="{0411771B-83BD-45B7-AEE4-E1CEC5B59287}" type="presParOf" srcId="{D27253B5-7A10-4E68-8A50-A9F31BE4ACB8}" destId="{472DA14C-8B77-4AF9-83D8-289AE05FB46E}" srcOrd="0" destOrd="0" presId="urn:microsoft.com/office/officeart/2005/8/layout/hList1"/>
    <dgm:cxn modelId="{B335DB40-552B-4B2E-8512-552BF979B9AB}" type="presParOf" srcId="{472DA14C-8B77-4AF9-83D8-289AE05FB46E}" destId="{BDD5EAA6-D632-4D4A-948F-742A7F510B0C}" srcOrd="0" destOrd="0" presId="urn:microsoft.com/office/officeart/2005/8/layout/hList1"/>
    <dgm:cxn modelId="{7CBDA051-EED5-4427-82C8-B114DB614202}" type="presParOf" srcId="{472DA14C-8B77-4AF9-83D8-289AE05FB46E}" destId="{56A83543-2FAC-49C5-8AF3-82F261BE26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CEFE73-30E9-4AEC-B98B-3FD5C78F54C4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1F7BD69-C519-4193-882C-031E77A2F79B}">
      <dgm:prSet/>
      <dgm:spPr/>
      <dgm:t>
        <a:bodyPr/>
        <a:lstStyle/>
        <a:p>
          <a:pPr algn="l"/>
          <a:r>
            <a:rPr lang="zh-CN" dirty="0"/>
            <a:t>语音学</a:t>
          </a:r>
        </a:p>
      </dgm:t>
    </dgm:pt>
    <dgm:pt modelId="{2B945B95-3CC9-4BB9-8A5A-006B52904BB3}" type="par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D1968574-AA7F-4A84-9E11-A27DB428B961}" type="sibTrans" cxnId="{DB1DD729-BC53-4FB0-A292-8123B708D8E0}">
      <dgm:prSet/>
      <dgm:spPr/>
      <dgm:t>
        <a:bodyPr/>
        <a:lstStyle/>
        <a:p>
          <a:pPr algn="l"/>
          <a:endParaRPr lang="zh-CN" altLang="en-US"/>
        </a:p>
      </dgm:t>
    </dgm:pt>
    <dgm:pt modelId="{E3677289-C456-4CF3-9245-20654CBA2EC5}">
      <dgm:prSet custT="1"/>
      <dgm:spPr/>
      <dgm:t>
        <a:bodyPr/>
        <a:lstStyle/>
        <a:p>
          <a:pPr algn="l"/>
          <a:r>
            <a:rPr lang="zh-CN" altLang="en-US" sz="1800" dirty="0"/>
            <a:t>语言学的一个分支。</a:t>
          </a:r>
        </a:p>
      </dgm:t>
    </dgm:pt>
    <dgm:pt modelId="{9A6C63F8-0994-4057-BB4F-D0CFC89B58BB}" type="par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41A61019-3643-4FB5-8F99-EEC105A1F9DC}" type="sibTrans" cxnId="{2C23F1C4-C244-400B-A314-12B28F769E38}">
      <dgm:prSet/>
      <dgm:spPr/>
      <dgm:t>
        <a:bodyPr/>
        <a:lstStyle/>
        <a:p>
          <a:pPr algn="l"/>
          <a:endParaRPr lang="zh-CN" altLang="en-US"/>
        </a:p>
      </dgm:t>
    </dgm:pt>
    <dgm:pt modelId="{0E144923-C07F-4E53-A8E8-907329E79B43}">
      <dgm:prSet/>
      <dgm:spPr/>
      <dgm:t>
        <a:bodyPr/>
        <a:lstStyle/>
        <a:p>
          <a:pPr algn="l"/>
          <a:r>
            <a:rPr lang="zh-CN" dirty="0"/>
            <a:t>词法学</a:t>
          </a:r>
        </a:p>
      </dgm:t>
    </dgm:pt>
    <dgm:pt modelId="{2A28F362-208C-4509-908E-2A17FCF1D556}" type="par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DB8F4C0-BF45-4328-B6A6-AB896FB92B06}" type="sibTrans" cxnId="{28D6D722-CDB7-46B0-AFF6-93F3D7D69690}">
      <dgm:prSet/>
      <dgm:spPr/>
      <dgm:t>
        <a:bodyPr/>
        <a:lstStyle/>
        <a:p>
          <a:pPr algn="l"/>
          <a:endParaRPr lang="zh-CN" altLang="en-US"/>
        </a:p>
      </dgm:t>
    </dgm:pt>
    <dgm:pt modelId="{B491AFE6-2D31-4F22-A8C9-FCC69416127E}">
      <dgm:prSet custT="1"/>
      <dgm:spPr/>
      <dgm:t>
        <a:bodyPr/>
        <a:lstStyle/>
        <a:p>
          <a:pPr algn="l"/>
          <a:r>
            <a:rPr lang="zh-CN" altLang="en-US" sz="1800" dirty="0"/>
            <a:t>构词学，又称形态学，是语言学的一个分支。</a:t>
          </a:r>
        </a:p>
      </dgm:t>
    </dgm:pt>
    <dgm:pt modelId="{A3490AA1-13C3-4EF0-9B89-EFA4D61E6572}" type="par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1538573A-AEC8-4827-80C4-FC53FBD328C1}" type="sibTrans" cxnId="{67C1CEFA-F30E-4930-A209-DF40D887B816}">
      <dgm:prSet/>
      <dgm:spPr/>
      <dgm:t>
        <a:bodyPr/>
        <a:lstStyle/>
        <a:p>
          <a:pPr algn="l"/>
          <a:endParaRPr lang="zh-CN" altLang="en-US"/>
        </a:p>
      </dgm:t>
    </dgm:pt>
    <dgm:pt modelId="{6AF9BDA6-DFB8-464E-8619-240FD3D6DD41}">
      <dgm:prSet/>
      <dgm:spPr/>
      <dgm:t>
        <a:bodyPr/>
        <a:lstStyle/>
        <a:p>
          <a:pPr algn="l"/>
          <a:r>
            <a:rPr lang="zh-CN" dirty="0"/>
            <a:t>句法学</a:t>
          </a:r>
        </a:p>
      </dgm:t>
    </dgm:pt>
    <dgm:pt modelId="{438A64E2-A394-48F5-A84B-5E31A95235BF}" type="par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AE14194A-AE64-4927-953D-03C43396A3FE}" type="sibTrans" cxnId="{A4A8B065-090D-4883-A724-C52812DED7C8}">
      <dgm:prSet/>
      <dgm:spPr/>
      <dgm:t>
        <a:bodyPr/>
        <a:lstStyle/>
        <a:p>
          <a:pPr algn="l"/>
          <a:endParaRPr lang="zh-CN" altLang="en-US"/>
        </a:p>
      </dgm:t>
    </dgm:pt>
    <dgm:pt modelId="{99C924D0-7799-4914-80B0-5DA5E69BEFE2}">
      <dgm:prSet custT="1"/>
      <dgm:spPr/>
      <dgm:t>
        <a:bodyPr/>
        <a:lstStyle/>
        <a:p>
          <a:pPr algn="l"/>
          <a:r>
            <a:rPr lang="zh-CN" altLang="en-US" sz="1800" dirty="0"/>
            <a:t>研究语言的句子结构。</a:t>
          </a:r>
        </a:p>
      </dgm:t>
    </dgm:pt>
    <dgm:pt modelId="{5982B0A0-BD95-4B60-8E6D-FCB09306C98E}" type="par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4C2E144A-83F0-4CE9-9C57-88828449F5DB}" type="sibTrans" cxnId="{D5B56946-7281-4F6B-9BC6-4F7D1DCFF8C8}">
      <dgm:prSet/>
      <dgm:spPr/>
      <dgm:t>
        <a:bodyPr/>
        <a:lstStyle/>
        <a:p>
          <a:pPr algn="l"/>
          <a:endParaRPr lang="zh-CN" altLang="en-US"/>
        </a:p>
      </dgm:t>
    </dgm:pt>
    <dgm:pt modelId="{C0C86140-AF2B-4FFB-852C-037099B6182B}">
      <dgm:prSet/>
      <dgm:spPr/>
      <dgm:t>
        <a:bodyPr/>
        <a:lstStyle/>
        <a:p>
          <a:pPr algn="l"/>
          <a:r>
            <a:rPr lang="zh-CN" dirty="0"/>
            <a:t>语义学</a:t>
          </a:r>
        </a:p>
      </dgm:t>
    </dgm:pt>
    <dgm:pt modelId="{AB15689E-7344-4D51-B476-4F4343251E9E}" type="par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7DF98B72-6FB6-4D3B-9764-2257321D189E}" type="sibTrans" cxnId="{2B2EFC34-5801-4671-8E15-100E07E70092}">
      <dgm:prSet/>
      <dgm:spPr/>
      <dgm:t>
        <a:bodyPr/>
        <a:lstStyle/>
        <a:p>
          <a:pPr algn="l"/>
          <a:endParaRPr lang="zh-CN" altLang="en-US"/>
        </a:p>
      </dgm:t>
    </dgm:pt>
    <dgm:pt modelId="{2FE171D2-BAE2-49EE-A443-07D7F714CDEF}">
      <dgm:prSet custT="1"/>
      <dgm:spPr/>
      <dgm:t>
        <a:bodyPr/>
        <a:lstStyle/>
        <a:p>
          <a:pPr algn="l"/>
          <a:r>
            <a:rPr lang="zh-CN" altLang="en-US" sz="1800" dirty="0"/>
            <a:t>研究自然语言的意义。</a:t>
          </a:r>
        </a:p>
      </dgm:t>
    </dgm:pt>
    <dgm:pt modelId="{FD970270-D0BD-45E2-ACE7-D616AE5FF6B3}" type="par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4EADE565-7D98-408D-8738-25A795939B27}" type="sibTrans" cxnId="{04FC3D14-2467-47AA-A76F-F0DDFC9F07D5}">
      <dgm:prSet/>
      <dgm:spPr/>
      <dgm:t>
        <a:bodyPr/>
        <a:lstStyle/>
        <a:p>
          <a:pPr algn="l"/>
          <a:endParaRPr lang="zh-CN" altLang="en-US"/>
        </a:p>
      </dgm:t>
    </dgm:pt>
    <dgm:pt modelId="{60E1E8DC-82EA-4C4F-A086-640B9534041A}">
      <dgm:prSet/>
      <dgm:spPr/>
      <dgm:t>
        <a:bodyPr/>
        <a:lstStyle/>
        <a:p>
          <a:pPr algn="l"/>
          <a:r>
            <a:rPr lang="zh-CN" dirty="0"/>
            <a:t>语用学</a:t>
          </a:r>
        </a:p>
      </dgm:t>
    </dgm:pt>
    <dgm:pt modelId="{75F26135-E28B-4526-BF25-222347C8D0B4}" type="par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5C71A98-73B7-4CDE-B979-C4E7E57B5927}" type="sibTrans" cxnId="{6A41B2FC-08FD-44ED-937E-075FD0587516}">
      <dgm:prSet/>
      <dgm:spPr/>
      <dgm:t>
        <a:bodyPr/>
        <a:lstStyle/>
        <a:p>
          <a:pPr algn="l"/>
          <a:endParaRPr lang="zh-CN" altLang="en-US"/>
        </a:p>
      </dgm:t>
    </dgm:pt>
    <dgm:pt modelId="{DC6901DD-32CF-4B10-86C9-00052C487047}">
      <dgm:prSet custT="1"/>
      <dgm:spPr/>
      <dgm:t>
        <a:bodyPr/>
        <a:lstStyle/>
        <a:p>
          <a:pPr algn="l"/>
          <a:r>
            <a:rPr lang="zh-CN" altLang="en-US" sz="1800" dirty="0"/>
            <a:t>语言学、哲学和心理学的一个分支学科。</a:t>
          </a:r>
        </a:p>
      </dgm:t>
    </dgm:pt>
    <dgm:pt modelId="{942A01BD-F1A6-49B0-BF06-456D252713F8}" type="par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4C4E7171-5AD9-4231-9075-3E76D0D68821}" type="sibTrans" cxnId="{57246923-E168-4DEB-BC1F-51C3B4161386}">
      <dgm:prSet/>
      <dgm:spPr/>
      <dgm:t>
        <a:bodyPr/>
        <a:lstStyle/>
        <a:p>
          <a:pPr algn="l"/>
          <a:endParaRPr lang="zh-CN" altLang="en-US"/>
        </a:p>
      </dgm:t>
    </dgm:pt>
    <dgm:pt modelId="{08C4279A-DFCC-4099-8628-486E2AC55C45}">
      <dgm:prSet custT="1"/>
      <dgm:spPr/>
      <dgm:t>
        <a:bodyPr/>
        <a:lstStyle/>
        <a:p>
          <a:pPr algn="l"/>
          <a:r>
            <a:rPr lang="zh-CN" altLang="en-US" sz="1800" dirty="0"/>
            <a:t>主要研究语言的发音机制，语音特性和在言谈中的变化规律。</a:t>
          </a:r>
        </a:p>
      </dgm:t>
    </dgm:pt>
    <dgm:pt modelId="{2FFCF793-3375-4970-8AA3-4304D2518A37}" type="par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634B64EC-32D2-4EDA-9929-293E728DB8A9}" type="sibTrans" cxnId="{56BEFECE-1408-46A3-BC2A-6FB19DD7AF14}">
      <dgm:prSet/>
      <dgm:spPr/>
      <dgm:t>
        <a:bodyPr/>
        <a:lstStyle/>
        <a:p>
          <a:endParaRPr lang="zh-CN" altLang="en-US"/>
        </a:p>
      </dgm:t>
    </dgm:pt>
    <dgm:pt modelId="{A1D39EE7-DB65-401E-8BFE-BF3B0E93A295}">
      <dgm:prSet custT="1"/>
      <dgm:spPr/>
      <dgm:t>
        <a:bodyPr/>
        <a:lstStyle/>
        <a:p>
          <a:pPr algn="l"/>
          <a:r>
            <a:rPr lang="zh-CN" altLang="en-US" sz="1800" dirty="0"/>
            <a:t>研究单词的内部结构和其形成方式。</a:t>
          </a:r>
        </a:p>
      </dgm:t>
    </dgm:pt>
    <dgm:pt modelId="{C38EB9E4-0078-43C7-9719-03ADAAE9D62B}" type="par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E766C392-A643-4FC6-91D1-C2596622F21C}" type="sibTrans" cxnId="{82CA2497-7814-478C-835A-5742304E3C90}">
      <dgm:prSet/>
      <dgm:spPr/>
      <dgm:t>
        <a:bodyPr/>
        <a:lstStyle/>
        <a:p>
          <a:endParaRPr lang="zh-CN" altLang="en-US"/>
        </a:p>
      </dgm:t>
    </dgm:pt>
    <dgm:pt modelId="{F2DCA750-B604-490D-B63F-E3FABFE989F0}">
      <dgm:prSet custT="1"/>
      <dgm:spPr/>
      <dgm:t>
        <a:bodyPr/>
        <a:lstStyle/>
        <a:p>
          <a:pPr algn="l"/>
          <a:r>
            <a:rPr lang="zh-CN" altLang="en-US" sz="1800" dirty="0"/>
            <a:t>研究脉络如何影响人运用和理解语言。</a:t>
          </a:r>
        </a:p>
      </dgm:t>
    </dgm:pt>
    <dgm:pt modelId="{889ECC3C-F002-4316-992B-93F3FCF15CA1}" type="par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196B1391-D08A-403A-B5B8-01CB400CE4E4}" type="sibTrans" cxnId="{3665F56C-7D5C-4345-B435-5EA9CBA796A1}">
      <dgm:prSet/>
      <dgm:spPr/>
      <dgm:t>
        <a:bodyPr/>
        <a:lstStyle/>
        <a:p>
          <a:endParaRPr lang="zh-CN" altLang="en-US"/>
        </a:p>
      </dgm:t>
    </dgm:pt>
    <dgm:pt modelId="{CC2F38CF-C405-431E-902A-C4D07C8B9A32}" type="pres">
      <dgm:prSet presAssocID="{5ECEFE73-30E9-4AEC-B98B-3FD5C78F54C4}" presName="Name0" presStyleCnt="0">
        <dgm:presLayoutVars>
          <dgm:dir/>
          <dgm:animLvl val="lvl"/>
          <dgm:resizeHandles val="exact"/>
        </dgm:presLayoutVars>
      </dgm:prSet>
      <dgm:spPr/>
    </dgm:pt>
    <dgm:pt modelId="{BB8A9A32-1B38-4FB8-A94E-DF55ED517050}" type="pres">
      <dgm:prSet presAssocID="{F1F7BD69-C519-4193-882C-031E77A2F79B}" presName="linNode" presStyleCnt="0"/>
      <dgm:spPr/>
    </dgm:pt>
    <dgm:pt modelId="{ADDF0BFA-8E07-4AB3-AEF8-9A9BF42EDC2B}" type="pres">
      <dgm:prSet presAssocID="{F1F7BD69-C519-4193-882C-031E77A2F79B}" presName="parentText" presStyleLbl="node1" presStyleIdx="0" presStyleCnt="5" custScaleX="46909">
        <dgm:presLayoutVars>
          <dgm:chMax val="1"/>
          <dgm:bulletEnabled val="1"/>
        </dgm:presLayoutVars>
      </dgm:prSet>
      <dgm:spPr/>
    </dgm:pt>
    <dgm:pt modelId="{C0119970-F49B-4376-9177-9D6635B9EC53}" type="pres">
      <dgm:prSet presAssocID="{F1F7BD69-C519-4193-882C-031E77A2F79B}" presName="descendantText" presStyleLbl="alignAccFollowNode1" presStyleIdx="0" presStyleCnt="5">
        <dgm:presLayoutVars>
          <dgm:bulletEnabled val="1"/>
        </dgm:presLayoutVars>
      </dgm:prSet>
      <dgm:spPr/>
    </dgm:pt>
    <dgm:pt modelId="{5986B1B3-1959-4C69-8D82-B5DD7294705C}" type="pres">
      <dgm:prSet presAssocID="{D1968574-AA7F-4A84-9E11-A27DB428B961}" presName="sp" presStyleCnt="0"/>
      <dgm:spPr/>
    </dgm:pt>
    <dgm:pt modelId="{7FF028FF-DB46-41D7-9DF7-013037F5424F}" type="pres">
      <dgm:prSet presAssocID="{0E144923-C07F-4E53-A8E8-907329E79B43}" presName="linNode" presStyleCnt="0"/>
      <dgm:spPr/>
    </dgm:pt>
    <dgm:pt modelId="{D520FC12-4630-4AA8-A00A-9F19DED207C4}" type="pres">
      <dgm:prSet presAssocID="{0E144923-C07F-4E53-A8E8-907329E79B43}" presName="parentText" presStyleLbl="node1" presStyleIdx="1" presStyleCnt="5" custScaleX="46909">
        <dgm:presLayoutVars>
          <dgm:chMax val="1"/>
          <dgm:bulletEnabled val="1"/>
        </dgm:presLayoutVars>
      </dgm:prSet>
      <dgm:spPr/>
    </dgm:pt>
    <dgm:pt modelId="{7260AD89-4FF2-4179-8CAA-A58D35A18ABB}" type="pres">
      <dgm:prSet presAssocID="{0E144923-C07F-4E53-A8E8-907329E79B43}" presName="descendantText" presStyleLbl="alignAccFollowNode1" presStyleIdx="1" presStyleCnt="5">
        <dgm:presLayoutVars>
          <dgm:bulletEnabled val="1"/>
        </dgm:presLayoutVars>
      </dgm:prSet>
      <dgm:spPr/>
    </dgm:pt>
    <dgm:pt modelId="{77D42A7B-2E77-43DB-B42F-602ECD6F03C7}" type="pres">
      <dgm:prSet presAssocID="{BDB8F4C0-BF45-4328-B6A6-AB896FB92B06}" presName="sp" presStyleCnt="0"/>
      <dgm:spPr/>
    </dgm:pt>
    <dgm:pt modelId="{CCDBB8F6-59AA-496F-B2A9-548F300CCE29}" type="pres">
      <dgm:prSet presAssocID="{6AF9BDA6-DFB8-464E-8619-240FD3D6DD41}" presName="linNode" presStyleCnt="0"/>
      <dgm:spPr/>
    </dgm:pt>
    <dgm:pt modelId="{4F36C64B-7861-4FE6-8672-411069D39EDF}" type="pres">
      <dgm:prSet presAssocID="{6AF9BDA6-DFB8-464E-8619-240FD3D6DD41}" presName="parentText" presStyleLbl="node1" presStyleIdx="2" presStyleCnt="5" custScaleX="46582">
        <dgm:presLayoutVars>
          <dgm:chMax val="1"/>
          <dgm:bulletEnabled val="1"/>
        </dgm:presLayoutVars>
      </dgm:prSet>
      <dgm:spPr/>
    </dgm:pt>
    <dgm:pt modelId="{4BAE979C-4910-4C54-98E7-1DE034BA27AB}" type="pres">
      <dgm:prSet presAssocID="{6AF9BDA6-DFB8-464E-8619-240FD3D6DD41}" presName="descendantText" presStyleLbl="alignAccFollowNode1" presStyleIdx="2" presStyleCnt="5">
        <dgm:presLayoutVars>
          <dgm:bulletEnabled val="1"/>
        </dgm:presLayoutVars>
      </dgm:prSet>
      <dgm:spPr/>
    </dgm:pt>
    <dgm:pt modelId="{5019279C-0770-4CA7-A52C-E164A5436E36}" type="pres">
      <dgm:prSet presAssocID="{AE14194A-AE64-4927-953D-03C43396A3FE}" presName="sp" presStyleCnt="0"/>
      <dgm:spPr/>
    </dgm:pt>
    <dgm:pt modelId="{68D72027-703B-42CF-A133-136E1E6BDD15}" type="pres">
      <dgm:prSet presAssocID="{C0C86140-AF2B-4FFB-852C-037099B6182B}" presName="linNode" presStyleCnt="0"/>
      <dgm:spPr/>
    </dgm:pt>
    <dgm:pt modelId="{AB9A1B9C-B368-432A-B232-64A482404E91}" type="pres">
      <dgm:prSet presAssocID="{C0C86140-AF2B-4FFB-852C-037099B6182B}" presName="parentText" presStyleLbl="node1" presStyleIdx="3" presStyleCnt="5" custScaleX="46248">
        <dgm:presLayoutVars>
          <dgm:chMax val="1"/>
          <dgm:bulletEnabled val="1"/>
        </dgm:presLayoutVars>
      </dgm:prSet>
      <dgm:spPr/>
    </dgm:pt>
    <dgm:pt modelId="{07C252B3-F299-4E7C-A37B-47CFED6411E0}" type="pres">
      <dgm:prSet presAssocID="{C0C86140-AF2B-4FFB-852C-037099B6182B}" presName="descendantText" presStyleLbl="alignAccFollowNode1" presStyleIdx="3" presStyleCnt="5">
        <dgm:presLayoutVars>
          <dgm:bulletEnabled val="1"/>
        </dgm:presLayoutVars>
      </dgm:prSet>
      <dgm:spPr/>
    </dgm:pt>
    <dgm:pt modelId="{64CC2CD0-6F63-4DEA-9EDA-06919DDC507C}" type="pres">
      <dgm:prSet presAssocID="{7DF98B72-6FB6-4D3B-9764-2257321D189E}" presName="sp" presStyleCnt="0"/>
      <dgm:spPr/>
    </dgm:pt>
    <dgm:pt modelId="{13243987-C839-4A5D-B79E-2E1693BFF944}" type="pres">
      <dgm:prSet presAssocID="{60E1E8DC-82EA-4C4F-A086-640B9534041A}" presName="linNode" presStyleCnt="0"/>
      <dgm:spPr/>
    </dgm:pt>
    <dgm:pt modelId="{7281493B-BA05-49E3-B94F-E27BB0FCF37E}" type="pres">
      <dgm:prSet presAssocID="{60E1E8DC-82EA-4C4F-A086-640B9534041A}" presName="parentText" presStyleLbl="node1" presStyleIdx="4" presStyleCnt="5" custScaleX="45603" custLinFactNeighborX="-88" custLinFactNeighborY="2813">
        <dgm:presLayoutVars>
          <dgm:chMax val="1"/>
          <dgm:bulletEnabled val="1"/>
        </dgm:presLayoutVars>
      </dgm:prSet>
      <dgm:spPr/>
    </dgm:pt>
    <dgm:pt modelId="{E257F0BC-6037-4D79-8D8F-D4CA0E2BC819}" type="pres">
      <dgm:prSet presAssocID="{60E1E8DC-82EA-4C4F-A086-640B9534041A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50DF40A-5F47-43C7-A322-9A1A1DE154DD}" type="presOf" srcId="{E3677289-C456-4CF3-9245-20654CBA2EC5}" destId="{C0119970-F49B-4376-9177-9D6635B9EC53}" srcOrd="0" destOrd="0" presId="urn:microsoft.com/office/officeart/2005/8/layout/vList5"/>
    <dgm:cxn modelId="{FA14DA0F-9BA3-4316-8F3B-CDF443E43432}" type="presOf" srcId="{99C924D0-7799-4914-80B0-5DA5E69BEFE2}" destId="{4BAE979C-4910-4C54-98E7-1DE034BA27AB}" srcOrd="0" destOrd="0" presId="urn:microsoft.com/office/officeart/2005/8/layout/vList5"/>
    <dgm:cxn modelId="{04FC3D14-2467-47AA-A76F-F0DDFC9F07D5}" srcId="{C0C86140-AF2B-4FFB-852C-037099B6182B}" destId="{2FE171D2-BAE2-49EE-A443-07D7F714CDEF}" srcOrd="0" destOrd="0" parTransId="{FD970270-D0BD-45E2-ACE7-D616AE5FF6B3}" sibTransId="{4EADE565-7D98-408D-8738-25A795939B27}"/>
    <dgm:cxn modelId="{28D6D722-CDB7-46B0-AFF6-93F3D7D69690}" srcId="{5ECEFE73-30E9-4AEC-B98B-3FD5C78F54C4}" destId="{0E144923-C07F-4E53-A8E8-907329E79B43}" srcOrd="1" destOrd="0" parTransId="{2A28F362-208C-4509-908E-2A17FCF1D556}" sibTransId="{BDB8F4C0-BF45-4328-B6A6-AB896FB92B06}"/>
    <dgm:cxn modelId="{57246923-E168-4DEB-BC1F-51C3B4161386}" srcId="{60E1E8DC-82EA-4C4F-A086-640B9534041A}" destId="{DC6901DD-32CF-4B10-86C9-00052C487047}" srcOrd="0" destOrd="0" parTransId="{942A01BD-F1A6-49B0-BF06-456D252713F8}" sibTransId="{4C4E7171-5AD9-4231-9075-3E76D0D68821}"/>
    <dgm:cxn modelId="{DB1DD729-BC53-4FB0-A292-8123B708D8E0}" srcId="{5ECEFE73-30E9-4AEC-B98B-3FD5C78F54C4}" destId="{F1F7BD69-C519-4193-882C-031E77A2F79B}" srcOrd="0" destOrd="0" parTransId="{2B945B95-3CC9-4BB9-8A5A-006B52904BB3}" sibTransId="{D1968574-AA7F-4A84-9E11-A27DB428B961}"/>
    <dgm:cxn modelId="{942A4A31-494E-4F15-954B-458B9BB292C1}" type="presOf" srcId="{B491AFE6-2D31-4F22-A8C9-FCC69416127E}" destId="{7260AD89-4FF2-4179-8CAA-A58D35A18ABB}" srcOrd="0" destOrd="0" presId="urn:microsoft.com/office/officeart/2005/8/layout/vList5"/>
    <dgm:cxn modelId="{2B2EFC34-5801-4671-8E15-100E07E70092}" srcId="{5ECEFE73-30E9-4AEC-B98B-3FD5C78F54C4}" destId="{C0C86140-AF2B-4FFB-852C-037099B6182B}" srcOrd="3" destOrd="0" parTransId="{AB15689E-7344-4D51-B476-4F4343251E9E}" sibTransId="{7DF98B72-6FB6-4D3B-9764-2257321D189E}"/>
    <dgm:cxn modelId="{D2CECD63-6870-4C8B-B735-750307164897}" type="presOf" srcId="{0E144923-C07F-4E53-A8E8-907329E79B43}" destId="{D520FC12-4630-4AA8-A00A-9F19DED207C4}" srcOrd="0" destOrd="0" presId="urn:microsoft.com/office/officeart/2005/8/layout/vList5"/>
    <dgm:cxn modelId="{CC067D45-920A-4961-BAEF-C1C13568FB4E}" type="presOf" srcId="{5ECEFE73-30E9-4AEC-B98B-3FD5C78F54C4}" destId="{CC2F38CF-C405-431E-902A-C4D07C8B9A32}" srcOrd="0" destOrd="0" presId="urn:microsoft.com/office/officeart/2005/8/layout/vList5"/>
    <dgm:cxn modelId="{A4A8B065-090D-4883-A724-C52812DED7C8}" srcId="{5ECEFE73-30E9-4AEC-B98B-3FD5C78F54C4}" destId="{6AF9BDA6-DFB8-464E-8619-240FD3D6DD41}" srcOrd="2" destOrd="0" parTransId="{438A64E2-A394-48F5-A84B-5E31A95235BF}" sibTransId="{AE14194A-AE64-4927-953D-03C43396A3FE}"/>
    <dgm:cxn modelId="{D5B56946-7281-4F6B-9BC6-4F7D1DCFF8C8}" srcId="{6AF9BDA6-DFB8-464E-8619-240FD3D6DD41}" destId="{99C924D0-7799-4914-80B0-5DA5E69BEFE2}" srcOrd="0" destOrd="0" parTransId="{5982B0A0-BD95-4B60-8E6D-FCB09306C98E}" sibTransId="{4C2E144A-83F0-4CE9-9C57-88828449F5DB}"/>
    <dgm:cxn modelId="{3665F56C-7D5C-4345-B435-5EA9CBA796A1}" srcId="{60E1E8DC-82EA-4C4F-A086-640B9534041A}" destId="{F2DCA750-B604-490D-B63F-E3FABFE989F0}" srcOrd="1" destOrd="0" parTransId="{889ECC3C-F002-4316-992B-93F3FCF15CA1}" sibTransId="{196B1391-D08A-403A-B5B8-01CB400CE4E4}"/>
    <dgm:cxn modelId="{D33B328B-C91A-460A-8DB4-623CF6EC58C5}" type="presOf" srcId="{6AF9BDA6-DFB8-464E-8619-240FD3D6DD41}" destId="{4F36C64B-7861-4FE6-8672-411069D39EDF}" srcOrd="0" destOrd="0" presId="urn:microsoft.com/office/officeart/2005/8/layout/vList5"/>
    <dgm:cxn modelId="{82CA2497-7814-478C-835A-5742304E3C90}" srcId="{0E144923-C07F-4E53-A8E8-907329E79B43}" destId="{A1D39EE7-DB65-401E-8BFE-BF3B0E93A295}" srcOrd="1" destOrd="0" parTransId="{C38EB9E4-0078-43C7-9719-03ADAAE9D62B}" sibTransId="{E766C392-A643-4FC6-91D1-C2596622F21C}"/>
    <dgm:cxn modelId="{C9C92797-4788-47D9-AD61-7B82BF1B5B8D}" type="presOf" srcId="{DC6901DD-32CF-4B10-86C9-00052C487047}" destId="{E257F0BC-6037-4D79-8D8F-D4CA0E2BC819}" srcOrd="0" destOrd="0" presId="urn:microsoft.com/office/officeart/2005/8/layout/vList5"/>
    <dgm:cxn modelId="{1E32CB9C-0378-486E-999D-A493C36463AF}" type="presOf" srcId="{60E1E8DC-82EA-4C4F-A086-640B9534041A}" destId="{7281493B-BA05-49E3-B94F-E27BB0FCF37E}" srcOrd="0" destOrd="0" presId="urn:microsoft.com/office/officeart/2005/8/layout/vList5"/>
    <dgm:cxn modelId="{6E1108AB-E006-4D57-9A3B-152699AB9E9F}" type="presOf" srcId="{C0C86140-AF2B-4FFB-852C-037099B6182B}" destId="{AB9A1B9C-B368-432A-B232-64A482404E91}" srcOrd="0" destOrd="0" presId="urn:microsoft.com/office/officeart/2005/8/layout/vList5"/>
    <dgm:cxn modelId="{E3F1F7C3-A150-4998-81F6-AE4F7A46FB37}" type="presOf" srcId="{A1D39EE7-DB65-401E-8BFE-BF3B0E93A295}" destId="{7260AD89-4FF2-4179-8CAA-A58D35A18ABB}" srcOrd="0" destOrd="1" presId="urn:microsoft.com/office/officeart/2005/8/layout/vList5"/>
    <dgm:cxn modelId="{2C23F1C4-C244-400B-A314-12B28F769E38}" srcId="{F1F7BD69-C519-4193-882C-031E77A2F79B}" destId="{E3677289-C456-4CF3-9245-20654CBA2EC5}" srcOrd="0" destOrd="0" parTransId="{9A6C63F8-0994-4057-BB4F-D0CFC89B58BB}" sibTransId="{41A61019-3643-4FB5-8F99-EEC105A1F9DC}"/>
    <dgm:cxn modelId="{56BEFECE-1408-46A3-BC2A-6FB19DD7AF14}" srcId="{F1F7BD69-C519-4193-882C-031E77A2F79B}" destId="{08C4279A-DFCC-4099-8628-486E2AC55C45}" srcOrd="1" destOrd="0" parTransId="{2FFCF793-3375-4970-8AA3-4304D2518A37}" sibTransId="{634B64EC-32D2-4EDA-9929-293E728DB8A9}"/>
    <dgm:cxn modelId="{4CB52BD5-6304-4323-A4C4-4971CA2801B6}" type="presOf" srcId="{08C4279A-DFCC-4099-8628-486E2AC55C45}" destId="{C0119970-F49B-4376-9177-9D6635B9EC53}" srcOrd="0" destOrd="1" presId="urn:microsoft.com/office/officeart/2005/8/layout/vList5"/>
    <dgm:cxn modelId="{F83859E6-A3AA-4FA8-BC3B-86011CC4AB41}" type="presOf" srcId="{F1F7BD69-C519-4193-882C-031E77A2F79B}" destId="{ADDF0BFA-8E07-4AB3-AEF8-9A9BF42EDC2B}" srcOrd="0" destOrd="0" presId="urn:microsoft.com/office/officeart/2005/8/layout/vList5"/>
    <dgm:cxn modelId="{1F508EF0-3AD1-4D93-9E16-51751E94984A}" type="presOf" srcId="{2FE171D2-BAE2-49EE-A443-07D7F714CDEF}" destId="{07C252B3-F299-4E7C-A37B-47CFED6411E0}" srcOrd="0" destOrd="0" presId="urn:microsoft.com/office/officeart/2005/8/layout/vList5"/>
    <dgm:cxn modelId="{41FB38F6-47C8-4E58-A9C3-88F242ECCC34}" type="presOf" srcId="{F2DCA750-B604-490D-B63F-E3FABFE989F0}" destId="{E257F0BC-6037-4D79-8D8F-D4CA0E2BC819}" srcOrd="0" destOrd="1" presId="urn:microsoft.com/office/officeart/2005/8/layout/vList5"/>
    <dgm:cxn modelId="{67C1CEFA-F30E-4930-A209-DF40D887B816}" srcId="{0E144923-C07F-4E53-A8E8-907329E79B43}" destId="{B491AFE6-2D31-4F22-A8C9-FCC69416127E}" srcOrd="0" destOrd="0" parTransId="{A3490AA1-13C3-4EF0-9B89-EFA4D61E6572}" sibTransId="{1538573A-AEC8-4827-80C4-FC53FBD328C1}"/>
    <dgm:cxn modelId="{6A41B2FC-08FD-44ED-937E-075FD0587516}" srcId="{5ECEFE73-30E9-4AEC-B98B-3FD5C78F54C4}" destId="{60E1E8DC-82EA-4C4F-A086-640B9534041A}" srcOrd="4" destOrd="0" parTransId="{75F26135-E28B-4526-BF25-222347C8D0B4}" sibTransId="{D5C71A98-73B7-4CDE-B979-C4E7E57B5927}"/>
    <dgm:cxn modelId="{EF4CC8EF-7502-4CC6-B8B6-10F0D20F4DDF}" type="presParOf" srcId="{CC2F38CF-C405-431E-902A-C4D07C8B9A32}" destId="{BB8A9A32-1B38-4FB8-A94E-DF55ED517050}" srcOrd="0" destOrd="0" presId="urn:microsoft.com/office/officeart/2005/8/layout/vList5"/>
    <dgm:cxn modelId="{C14A2930-35DD-47F8-A505-22F8FD979502}" type="presParOf" srcId="{BB8A9A32-1B38-4FB8-A94E-DF55ED517050}" destId="{ADDF0BFA-8E07-4AB3-AEF8-9A9BF42EDC2B}" srcOrd="0" destOrd="0" presId="urn:microsoft.com/office/officeart/2005/8/layout/vList5"/>
    <dgm:cxn modelId="{82803C50-F0D9-4C21-B6EB-9C9DC6CD046F}" type="presParOf" srcId="{BB8A9A32-1B38-4FB8-A94E-DF55ED517050}" destId="{C0119970-F49B-4376-9177-9D6635B9EC53}" srcOrd="1" destOrd="0" presId="urn:microsoft.com/office/officeart/2005/8/layout/vList5"/>
    <dgm:cxn modelId="{7BD3C1BF-9893-42B3-958C-032600094E52}" type="presParOf" srcId="{CC2F38CF-C405-431E-902A-C4D07C8B9A32}" destId="{5986B1B3-1959-4C69-8D82-B5DD7294705C}" srcOrd="1" destOrd="0" presId="urn:microsoft.com/office/officeart/2005/8/layout/vList5"/>
    <dgm:cxn modelId="{A369D134-1B58-4C70-9C53-DD024667372B}" type="presParOf" srcId="{CC2F38CF-C405-431E-902A-C4D07C8B9A32}" destId="{7FF028FF-DB46-41D7-9DF7-013037F5424F}" srcOrd="2" destOrd="0" presId="urn:microsoft.com/office/officeart/2005/8/layout/vList5"/>
    <dgm:cxn modelId="{D4913BE1-CC3B-41AF-818A-A44CF2881A26}" type="presParOf" srcId="{7FF028FF-DB46-41D7-9DF7-013037F5424F}" destId="{D520FC12-4630-4AA8-A00A-9F19DED207C4}" srcOrd="0" destOrd="0" presId="urn:microsoft.com/office/officeart/2005/8/layout/vList5"/>
    <dgm:cxn modelId="{AAC8DE5C-C016-4A02-9083-FEE8BB0BC407}" type="presParOf" srcId="{7FF028FF-DB46-41D7-9DF7-013037F5424F}" destId="{7260AD89-4FF2-4179-8CAA-A58D35A18ABB}" srcOrd="1" destOrd="0" presId="urn:microsoft.com/office/officeart/2005/8/layout/vList5"/>
    <dgm:cxn modelId="{C75A99D5-5C41-4DD4-937D-2DE30C41A379}" type="presParOf" srcId="{CC2F38CF-C405-431E-902A-C4D07C8B9A32}" destId="{77D42A7B-2E77-43DB-B42F-602ECD6F03C7}" srcOrd="3" destOrd="0" presId="urn:microsoft.com/office/officeart/2005/8/layout/vList5"/>
    <dgm:cxn modelId="{63110256-A215-4E96-A125-38C35154BA86}" type="presParOf" srcId="{CC2F38CF-C405-431E-902A-C4D07C8B9A32}" destId="{CCDBB8F6-59AA-496F-B2A9-548F300CCE29}" srcOrd="4" destOrd="0" presId="urn:microsoft.com/office/officeart/2005/8/layout/vList5"/>
    <dgm:cxn modelId="{D526818F-37BD-45D7-93CE-8BD305ECE781}" type="presParOf" srcId="{CCDBB8F6-59AA-496F-B2A9-548F300CCE29}" destId="{4F36C64B-7861-4FE6-8672-411069D39EDF}" srcOrd="0" destOrd="0" presId="urn:microsoft.com/office/officeart/2005/8/layout/vList5"/>
    <dgm:cxn modelId="{61A7E2B1-90A3-4152-8F2D-C5C5BBCB4FBC}" type="presParOf" srcId="{CCDBB8F6-59AA-496F-B2A9-548F300CCE29}" destId="{4BAE979C-4910-4C54-98E7-1DE034BA27AB}" srcOrd="1" destOrd="0" presId="urn:microsoft.com/office/officeart/2005/8/layout/vList5"/>
    <dgm:cxn modelId="{C7184E43-6370-47CF-8686-B13F018001F4}" type="presParOf" srcId="{CC2F38CF-C405-431E-902A-C4D07C8B9A32}" destId="{5019279C-0770-4CA7-A52C-E164A5436E36}" srcOrd="5" destOrd="0" presId="urn:microsoft.com/office/officeart/2005/8/layout/vList5"/>
    <dgm:cxn modelId="{0C7DA118-D75F-488B-8AEE-D2AED5947BDA}" type="presParOf" srcId="{CC2F38CF-C405-431E-902A-C4D07C8B9A32}" destId="{68D72027-703B-42CF-A133-136E1E6BDD15}" srcOrd="6" destOrd="0" presId="urn:microsoft.com/office/officeart/2005/8/layout/vList5"/>
    <dgm:cxn modelId="{BB011E92-E9D0-47F4-A89D-CB29F9EA6597}" type="presParOf" srcId="{68D72027-703B-42CF-A133-136E1E6BDD15}" destId="{AB9A1B9C-B368-432A-B232-64A482404E91}" srcOrd="0" destOrd="0" presId="urn:microsoft.com/office/officeart/2005/8/layout/vList5"/>
    <dgm:cxn modelId="{493A66BA-90DC-41D0-84FD-001F79D7F3B6}" type="presParOf" srcId="{68D72027-703B-42CF-A133-136E1E6BDD15}" destId="{07C252B3-F299-4E7C-A37B-47CFED6411E0}" srcOrd="1" destOrd="0" presId="urn:microsoft.com/office/officeart/2005/8/layout/vList5"/>
    <dgm:cxn modelId="{8A8B5202-75A8-4DD5-8D0F-99A969123BF5}" type="presParOf" srcId="{CC2F38CF-C405-431E-902A-C4D07C8B9A32}" destId="{64CC2CD0-6F63-4DEA-9EDA-06919DDC507C}" srcOrd="7" destOrd="0" presId="urn:microsoft.com/office/officeart/2005/8/layout/vList5"/>
    <dgm:cxn modelId="{3EC7AA89-32B7-4286-BC8E-40D3EEB2F1DB}" type="presParOf" srcId="{CC2F38CF-C405-431E-902A-C4D07C8B9A32}" destId="{13243987-C839-4A5D-B79E-2E1693BFF944}" srcOrd="8" destOrd="0" presId="urn:microsoft.com/office/officeart/2005/8/layout/vList5"/>
    <dgm:cxn modelId="{1805EBCA-05B0-4874-8CA5-52DEDBB97B96}" type="presParOf" srcId="{13243987-C839-4A5D-B79E-2E1693BFF944}" destId="{7281493B-BA05-49E3-B94F-E27BB0FCF37E}" srcOrd="0" destOrd="0" presId="urn:microsoft.com/office/officeart/2005/8/layout/vList5"/>
    <dgm:cxn modelId="{0A883B72-0891-4F97-A1C4-14A206466011}" type="presParOf" srcId="{13243987-C839-4A5D-B79E-2E1693BFF944}" destId="{E257F0BC-6037-4D79-8D8F-D4CA0E2BC81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2101980-C7CC-4480-9F8D-B1BA3460A599}" type="doc">
      <dgm:prSet loTypeId="urn:microsoft.com/office/officeart/2005/8/layout/hList1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6908849A-B66C-4951-96B0-2131094BAF37}">
      <dgm:prSet/>
      <dgm:spPr/>
      <dgm:t>
        <a:bodyPr/>
        <a:lstStyle/>
        <a:p>
          <a:r>
            <a:rPr lang="zh-CN"/>
            <a:t>有些问题得到了基本解决</a:t>
          </a:r>
        </a:p>
      </dgm:t>
    </dgm:pt>
    <dgm:pt modelId="{967FD100-233D-4651-9FD3-8B72C5F6880C}" type="par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F8EB9998-CD36-4A94-8435-EC5D3CE41485}" type="sibTrans" cxnId="{2A212B6F-FBFA-43BE-8360-AF19AFB35217}">
      <dgm:prSet/>
      <dgm:spPr/>
      <dgm:t>
        <a:bodyPr/>
        <a:lstStyle/>
        <a:p>
          <a:endParaRPr lang="zh-CN" altLang="en-US"/>
        </a:p>
      </dgm:t>
    </dgm:pt>
    <dgm:pt modelId="{A57976F6-C9CD-40D9-9ACF-676F4A47FBB4}">
      <dgm:prSet/>
      <dgm:spPr/>
      <dgm:t>
        <a:bodyPr/>
        <a:lstStyle/>
        <a:p>
          <a:r>
            <a:rPr lang="zh-CN"/>
            <a:t>词性标注</a:t>
          </a:r>
        </a:p>
      </dgm:t>
    </dgm:pt>
    <dgm:pt modelId="{B2E06874-64BD-42A8-8B23-6188D37E0A6A}" type="par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ED65BD42-9C82-4A9B-A5B1-CAF29ECD99A5}" type="sibTrans" cxnId="{A759C9F6-4B46-4377-985B-A61B4965440C}">
      <dgm:prSet/>
      <dgm:spPr/>
      <dgm:t>
        <a:bodyPr/>
        <a:lstStyle/>
        <a:p>
          <a:endParaRPr lang="zh-CN" altLang="en-US"/>
        </a:p>
      </dgm:t>
    </dgm:pt>
    <dgm:pt modelId="{0472DFF5-2691-4FD6-9956-A281B0F1C4D3}">
      <dgm:prSet/>
      <dgm:spPr/>
      <dgm:t>
        <a:bodyPr/>
        <a:lstStyle/>
        <a:p>
          <a:r>
            <a:rPr lang="zh-CN"/>
            <a:t>命名实体识别</a:t>
          </a:r>
        </a:p>
      </dgm:t>
    </dgm:pt>
    <dgm:pt modelId="{B89C8144-085C-43D1-9CDF-DB4B6EB5D259}" type="par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1CD5DF53-F27D-453A-873E-BE89A229A791}" type="sibTrans" cxnId="{78B3A525-A3E2-4748-8928-F2A03C2DC2F3}">
      <dgm:prSet/>
      <dgm:spPr/>
      <dgm:t>
        <a:bodyPr/>
        <a:lstStyle/>
        <a:p>
          <a:endParaRPr lang="zh-CN" altLang="en-US"/>
        </a:p>
      </dgm:t>
    </dgm:pt>
    <dgm:pt modelId="{75F1E502-CC46-46B2-9013-DEAC372687AA}">
      <dgm:prSet/>
      <dgm:spPr/>
      <dgm:t>
        <a:bodyPr/>
        <a:lstStyle/>
        <a:p>
          <a:r>
            <a:rPr lang="zh-CN"/>
            <a:t>垃圾邮件识别</a:t>
          </a:r>
        </a:p>
      </dgm:t>
    </dgm:pt>
    <dgm:pt modelId="{E66CCAB9-3FAB-4C03-996B-E84FDC2BBDF8}" type="par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734CBCDE-AAE6-4A44-92B8-54FD1A688102}" type="sibTrans" cxnId="{2F4456ED-2EF2-490F-9C8C-AD8069139690}">
      <dgm:prSet/>
      <dgm:spPr/>
      <dgm:t>
        <a:bodyPr/>
        <a:lstStyle/>
        <a:p>
          <a:endParaRPr lang="zh-CN" altLang="en-US"/>
        </a:p>
      </dgm:t>
    </dgm:pt>
    <dgm:pt modelId="{AA36664F-395E-458B-B0CB-2FD8BEE4BC2E}">
      <dgm:prSet/>
      <dgm:spPr/>
      <dgm:t>
        <a:bodyPr/>
        <a:lstStyle/>
        <a:p>
          <a:r>
            <a:rPr lang="zh-CN"/>
            <a:t>有些问题取得长足进展</a:t>
          </a:r>
        </a:p>
      </dgm:t>
    </dgm:pt>
    <dgm:pt modelId="{ABEC092B-DC67-4B37-B082-F9CF1A1F964F}" type="par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7F7E90CA-6C6A-4419-A578-B0C4CC477918}" type="sibTrans" cxnId="{37F22F99-8A6B-4189-BA63-CAB731F57A29}">
      <dgm:prSet/>
      <dgm:spPr/>
      <dgm:t>
        <a:bodyPr/>
        <a:lstStyle/>
        <a:p>
          <a:endParaRPr lang="zh-CN" altLang="en-US"/>
        </a:p>
      </dgm:t>
    </dgm:pt>
    <dgm:pt modelId="{2D7CBAC1-CD96-4FEF-BB44-26AC9C7048CA}">
      <dgm:prSet/>
      <dgm:spPr/>
      <dgm:t>
        <a:bodyPr/>
        <a:lstStyle/>
        <a:p>
          <a:r>
            <a:rPr lang="zh-CN"/>
            <a:t>情感分析</a:t>
          </a:r>
        </a:p>
      </dgm:t>
    </dgm:pt>
    <dgm:pt modelId="{C330EB0F-5F41-45F7-A422-EFBA7747953E}" type="par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1C96B576-9576-495C-B5CC-8866140DB0BD}" type="sibTrans" cxnId="{94857320-533A-4E2B-A0AE-7C6EA14655DC}">
      <dgm:prSet/>
      <dgm:spPr/>
      <dgm:t>
        <a:bodyPr/>
        <a:lstStyle/>
        <a:p>
          <a:endParaRPr lang="zh-CN" altLang="en-US"/>
        </a:p>
      </dgm:t>
    </dgm:pt>
    <dgm:pt modelId="{D35E41CE-14B3-4FE7-9A29-EE656A484663}">
      <dgm:prSet/>
      <dgm:spPr/>
      <dgm:t>
        <a:bodyPr/>
        <a:lstStyle/>
        <a:p>
          <a:r>
            <a:rPr lang="zh-CN"/>
            <a:t>共指消解</a:t>
          </a:r>
        </a:p>
      </dgm:t>
    </dgm:pt>
    <dgm:pt modelId="{7B147E5B-8336-45F7-A94A-E1E12130FD02}" type="par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C70B8992-4B5C-476D-963E-1A7CC96ADA10}" type="sibTrans" cxnId="{C436AA70-D658-43ED-8E6F-A759FEF6FE0F}">
      <dgm:prSet/>
      <dgm:spPr/>
      <dgm:t>
        <a:bodyPr/>
        <a:lstStyle/>
        <a:p>
          <a:endParaRPr lang="zh-CN" altLang="en-US"/>
        </a:p>
      </dgm:t>
    </dgm:pt>
    <dgm:pt modelId="{DD930751-E268-4F0B-A7D0-6A99A67F1DAD}">
      <dgm:prSet/>
      <dgm:spPr/>
      <dgm:t>
        <a:bodyPr/>
        <a:lstStyle/>
        <a:p>
          <a:r>
            <a:rPr lang="zh-CN"/>
            <a:t>词义消歧</a:t>
          </a:r>
        </a:p>
      </dgm:t>
    </dgm:pt>
    <dgm:pt modelId="{3EF33DD7-24A6-4010-A0C9-2F547B8B0ABD}" type="par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D358BE30-8C64-452D-94A3-27DEB4841D22}" type="sibTrans" cxnId="{F646D22D-7E5B-434B-8049-68336B0B7AB8}">
      <dgm:prSet/>
      <dgm:spPr/>
      <dgm:t>
        <a:bodyPr/>
        <a:lstStyle/>
        <a:p>
          <a:endParaRPr lang="zh-CN" altLang="en-US"/>
        </a:p>
      </dgm:t>
    </dgm:pt>
    <dgm:pt modelId="{C3A3B962-B950-41C5-B560-C4B133900CF8}">
      <dgm:prSet/>
      <dgm:spPr/>
      <dgm:t>
        <a:bodyPr/>
        <a:lstStyle/>
        <a:p>
          <a:r>
            <a:rPr lang="zh-CN"/>
            <a:t>句法分析</a:t>
          </a:r>
        </a:p>
      </dgm:t>
    </dgm:pt>
    <dgm:pt modelId="{06B85155-4E86-4A75-916B-C8009934EDB7}" type="par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51BB1FFA-0807-47B1-BAEF-E16E24CDCE30}" type="sibTrans" cxnId="{8F81F167-11D5-4C42-A967-E297C73DC070}">
      <dgm:prSet/>
      <dgm:spPr/>
      <dgm:t>
        <a:bodyPr/>
        <a:lstStyle/>
        <a:p>
          <a:endParaRPr lang="zh-CN" altLang="en-US"/>
        </a:p>
      </dgm:t>
    </dgm:pt>
    <dgm:pt modelId="{A3F5AF2D-F873-4002-AE16-1FE9ED07BAA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0AA4B225-A0D2-4FA9-85E8-F2BD74CC396B}" type="par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01870149-1512-4A67-A745-F8D4C8DC9F8B}" type="sibTrans" cxnId="{EE00EC5F-9A74-4791-BC0C-9F8B8C1C9BBF}">
      <dgm:prSet/>
      <dgm:spPr/>
      <dgm:t>
        <a:bodyPr/>
        <a:lstStyle/>
        <a:p>
          <a:endParaRPr lang="zh-CN" altLang="en-US"/>
        </a:p>
      </dgm:t>
    </dgm:pt>
    <dgm:pt modelId="{C0EDF93D-1D61-47CF-8FD9-42A1BECD7D77}">
      <dgm:prSet/>
      <dgm:spPr/>
      <dgm:t>
        <a:bodyPr/>
        <a:lstStyle/>
        <a:p>
          <a:r>
            <a:rPr lang="zh-CN"/>
            <a:t>信息抽取</a:t>
          </a:r>
        </a:p>
      </dgm:t>
    </dgm:pt>
    <dgm:pt modelId="{3CC3D067-490F-419C-8638-0A2512374B2E}" type="par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4A30004B-9B77-4C8E-8065-93F9A54295A0}" type="sibTrans" cxnId="{D62880E8-62A1-4295-A13D-283E14E1C689}">
      <dgm:prSet/>
      <dgm:spPr/>
      <dgm:t>
        <a:bodyPr/>
        <a:lstStyle/>
        <a:p>
          <a:endParaRPr lang="zh-CN" altLang="en-US"/>
        </a:p>
      </dgm:t>
    </dgm:pt>
    <dgm:pt modelId="{9263C4E8-3057-46A2-B161-73AE8842DB3D}">
      <dgm:prSet/>
      <dgm:spPr/>
      <dgm:t>
        <a:bodyPr/>
        <a:lstStyle/>
        <a:p>
          <a:r>
            <a:rPr lang="zh-CN"/>
            <a:t>有些问题依然充满挑战</a:t>
          </a:r>
        </a:p>
      </dgm:t>
    </dgm:pt>
    <dgm:pt modelId="{40432ECA-F218-4713-9A56-FECA38409DEB}" type="par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61BE48E2-2726-4D94-B704-F80F72F91A65}" type="sibTrans" cxnId="{80F95781-3045-4CA4-97D7-07727FAE1B41}">
      <dgm:prSet/>
      <dgm:spPr/>
      <dgm:t>
        <a:bodyPr/>
        <a:lstStyle/>
        <a:p>
          <a:endParaRPr lang="zh-CN" altLang="en-US"/>
        </a:p>
      </dgm:t>
    </dgm:pt>
    <dgm:pt modelId="{D59CE56F-B085-4930-9A2E-208742BDFE31}">
      <dgm:prSet/>
      <dgm:spPr/>
      <dgm:t>
        <a:bodyPr/>
        <a:lstStyle/>
        <a:p>
          <a:r>
            <a:rPr lang="zh-CN"/>
            <a:t>自动问答</a:t>
          </a:r>
        </a:p>
      </dgm:t>
    </dgm:pt>
    <dgm:pt modelId="{B07CBAE9-C671-4AEC-A8E0-7F1D227B6BC2}" type="par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1AC0EC80-9C0E-4F2D-B651-2DDADFDBEC17}" type="sibTrans" cxnId="{77D1FF86-552C-44CF-8E6A-7180F873AB4D}">
      <dgm:prSet/>
      <dgm:spPr/>
      <dgm:t>
        <a:bodyPr/>
        <a:lstStyle/>
        <a:p>
          <a:endParaRPr lang="zh-CN" altLang="en-US"/>
        </a:p>
      </dgm:t>
    </dgm:pt>
    <dgm:pt modelId="{0CA4150F-C477-46D2-815F-51FFA9291B7F}">
      <dgm:prSet/>
      <dgm:spPr/>
      <dgm:t>
        <a:bodyPr/>
        <a:lstStyle/>
        <a:p>
          <a:r>
            <a:rPr lang="zh-CN"/>
            <a:t>复述</a:t>
          </a:r>
        </a:p>
      </dgm:t>
    </dgm:pt>
    <dgm:pt modelId="{F8FE3569-DD41-4D17-8441-F7C3574E3BEB}" type="par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28C40FC9-B709-4418-9992-88D96E473A21}" type="sibTrans" cxnId="{D76AD604-203B-42FA-B003-609A79400F77}">
      <dgm:prSet/>
      <dgm:spPr/>
      <dgm:t>
        <a:bodyPr/>
        <a:lstStyle/>
        <a:p>
          <a:endParaRPr lang="zh-CN" altLang="en-US"/>
        </a:p>
      </dgm:t>
    </dgm:pt>
    <dgm:pt modelId="{309DD46B-48FF-4D52-99DB-5FE87C23EFF1}">
      <dgm:prSet/>
      <dgm:spPr/>
      <dgm:t>
        <a:bodyPr/>
        <a:lstStyle/>
        <a:p>
          <a:r>
            <a:rPr lang="zh-CN"/>
            <a:t>文摘提取</a:t>
          </a:r>
        </a:p>
      </dgm:t>
    </dgm:pt>
    <dgm:pt modelId="{F8EAF8EF-90AC-492C-B214-B41F0F76AB80}" type="par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B06B76DF-BB8D-4EAC-BF5A-8D2F5A2E59CD}" type="sibTrans" cxnId="{37CCFD10-2120-4445-A672-32FE8B7B0355}">
      <dgm:prSet/>
      <dgm:spPr/>
      <dgm:t>
        <a:bodyPr/>
        <a:lstStyle/>
        <a:p>
          <a:endParaRPr lang="zh-CN" altLang="en-US"/>
        </a:p>
      </dgm:t>
    </dgm:pt>
    <dgm:pt modelId="{126ED3EB-EBDB-4C77-94E2-3104A20364FC}">
      <dgm:prSet/>
      <dgm:spPr/>
      <dgm:t>
        <a:bodyPr/>
        <a:lstStyle/>
        <a:p>
          <a:r>
            <a:rPr lang="zh-CN"/>
            <a:t>会话机器人</a:t>
          </a:r>
        </a:p>
      </dgm:t>
    </dgm:pt>
    <dgm:pt modelId="{B2C37117-5199-4C2F-9B54-FC013B68F9EB}" type="par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BCAD9144-022B-4983-8D32-455E6F15808B}" type="sibTrans" cxnId="{456D8546-2F56-45CA-B3E5-2866637E1E3C}">
      <dgm:prSet/>
      <dgm:spPr/>
      <dgm:t>
        <a:bodyPr/>
        <a:lstStyle/>
        <a:p>
          <a:endParaRPr lang="zh-CN" altLang="en-US"/>
        </a:p>
      </dgm:t>
    </dgm:pt>
    <dgm:pt modelId="{7A391DCC-510E-4069-87CE-3F011FB0AD03}" type="pres">
      <dgm:prSet presAssocID="{A2101980-C7CC-4480-9F8D-B1BA3460A599}" presName="Name0" presStyleCnt="0">
        <dgm:presLayoutVars>
          <dgm:dir/>
          <dgm:animLvl val="lvl"/>
          <dgm:resizeHandles val="exact"/>
        </dgm:presLayoutVars>
      </dgm:prSet>
      <dgm:spPr/>
    </dgm:pt>
    <dgm:pt modelId="{387CC648-9CBA-4E16-954C-20660366248B}" type="pres">
      <dgm:prSet presAssocID="{6908849A-B66C-4951-96B0-2131094BAF37}" presName="composite" presStyleCnt="0"/>
      <dgm:spPr/>
    </dgm:pt>
    <dgm:pt modelId="{035AFD66-ECA7-4E35-9A4C-DD06923AC7E0}" type="pres">
      <dgm:prSet presAssocID="{6908849A-B66C-4951-96B0-2131094BAF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49AA75-549A-4001-AB11-2B29AD6CB12E}" type="pres">
      <dgm:prSet presAssocID="{6908849A-B66C-4951-96B0-2131094BAF37}" presName="desTx" presStyleLbl="alignAccFollowNode1" presStyleIdx="0" presStyleCnt="3">
        <dgm:presLayoutVars>
          <dgm:bulletEnabled val="1"/>
        </dgm:presLayoutVars>
      </dgm:prSet>
      <dgm:spPr/>
    </dgm:pt>
    <dgm:pt modelId="{9C58531E-8BBF-4298-8949-E020CBB2A7F6}" type="pres">
      <dgm:prSet presAssocID="{F8EB9998-CD36-4A94-8435-EC5D3CE41485}" presName="space" presStyleCnt="0"/>
      <dgm:spPr/>
    </dgm:pt>
    <dgm:pt modelId="{10B850A8-3F04-4793-AA05-19E4AF364256}" type="pres">
      <dgm:prSet presAssocID="{AA36664F-395E-458B-B0CB-2FD8BEE4BC2E}" presName="composite" presStyleCnt="0"/>
      <dgm:spPr/>
    </dgm:pt>
    <dgm:pt modelId="{1CFD07B7-DEC6-4EE5-9A36-D5F0CB44053F}" type="pres">
      <dgm:prSet presAssocID="{AA36664F-395E-458B-B0CB-2FD8BEE4BC2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0960C02-87BB-472E-A3AB-B454003DE2A4}" type="pres">
      <dgm:prSet presAssocID="{AA36664F-395E-458B-B0CB-2FD8BEE4BC2E}" presName="desTx" presStyleLbl="alignAccFollowNode1" presStyleIdx="1" presStyleCnt="3">
        <dgm:presLayoutVars>
          <dgm:bulletEnabled val="1"/>
        </dgm:presLayoutVars>
      </dgm:prSet>
      <dgm:spPr/>
    </dgm:pt>
    <dgm:pt modelId="{2FC90916-2C7F-4977-BB24-A33224D46100}" type="pres">
      <dgm:prSet presAssocID="{7F7E90CA-6C6A-4419-A578-B0C4CC477918}" presName="space" presStyleCnt="0"/>
      <dgm:spPr/>
    </dgm:pt>
    <dgm:pt modelId="{483CF9DA-6C2E-48DD-A1B7-B80BF4F2CD00}" type="pres">
      <dgm:prSet presAssocID="{9263C4E8-3057-46A2-B161-73AE8842DB3D}" presName="composite" presStyleCnt="0"/>
      <dgm:spPr/>
    </dgm:pt>
    <dgm:pt modelId="{27D46F64-2FE3-4403-82F3-4C972FE0B1F2}" type="pres">
      <dgm:prSet presAssocID="{9263C4E8-3057-46A2-B161-73AE8842DB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98803D1-274B-4C42-A2A2-A9FCFCB27091}" type="pres">
      <dgm:prSet presAssocID="{9263C4E8-3057-46A2-B161-73AE8842DB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0D50302-F79A-46A0-961E-53AA0AA08041}" type="presOf" srcId="{DD930751-E268-4F0B-A7D0-6A99A67F1DAD}" destId="{40960C02-87BB-472E-A3AB-B454003DE2A4}" srcOrd="0" destOrd="2" presId="urn:microsoft.com/office/officeart/2005/8/layout/hList1"/>
    <dgm:cxn modelId="{D76AD604-203B-42FA-B003-609A79400F77}" srcId="{9263C4E8-3057-46A2-B161-73AE8842DB3D}" destId="{0CA4150F-C477-46D2-815F-51FFA9291B7F}" srcOrd="1" destOrd="0" parTransId="{F8FE3569-DD41-4D17-8441-F7C3574E3BEB}" sibTransId="{28C40FC9-B709-4418-9992-88D96E473A21}"/>
    <dgm:cxn modelId="{88D4AD09-2D13-4653-886A-9BAD4D3ED3EA}" type="presOf" srcId="{6908849A-B66C-4951-96B0-2131094BAF37}" destId="{035AFD66-ECA7-4E35-9A4C-DD06923AC7E0}" srcOrd="0" destOrd="0" presId="urn:microsoft.com/office/officeart/2005/8/layout/hList1"/>
    <dgm:cxn modelId="{37CCFD10-2120-4445-A672-32FE8B7B0355}" srcId="{9263C4E8-3057-46A2-B161-73AE8842DB3D}" destId="{309DD46B-48FF-4D52-99DB-5FE87C23EFF1}" srcOrd="2" destOrd="0" parTransId="{F8EAF8EF-90AC-492C-B214-B41F0F76AB80}" sibTransId="{B06B76DF-BB8D-4EAC-BF5A-8D2F5A2E59CD}"/>
    <dgm:cxn modelId="{53536C1F-9FA5-48F2-A135-A849F0FF7BB8}" type="presOf" srcId="{0CA4150F-C477-46D2-815F-51FFA9291B7F}" destId="{C98803D1-274B-4C42-A2A2-A9FCFCB27091}" srcOrd="0" destOrd="1" presId="urn:microsoft.com/office/officeart/2005/8/layout/hList1"/>
    <dgm:cxn modelId="{94857320-533A-4E2B-A0AE-7C6EA14655DC}" srcId="{AA36664F-395E-458B-B0CB-2FD8BEE4BC2E}" destId="{2D7CBAC1-CD96-4FEF-BB44-26AC9C7048CA}" srcOrd="0" destOrd="0" parTransId="{C330EB0F-5F41-45F7-A422-EFBA7747953E}" sibTransId="{1C96B576-9576-495C-B5CC-8866140DB0BD}"/>
    <dgm:cxn modelId="{78B3A525-A3E2-4748-8928-F2A03C2DC2F3}" srcId="{6908849A-B66C-4951-96B0-2131094BAF37}" destId="{0472DFF5-2691-4FD6-9956-A281B0F1C4D3}" srcOrd="1" destOrd="0" parTransId="{B89C8144-085C-43D1-9CDF-DB4B6EB5D259}" sibTransId="{1CD5DF53-F27D-453A-873E-BE89A229A791}"/>
    <dgm:cxn modelId="{F646D22D-7E5B-434B-8049-68336B0B7AB8}" srcId="{AA36664F-395E-458B-B0CB-2FD8BEE4BC2E}" destId="{DD930751-E268-4F0B-A7D0-6A99A67F1DAD}" srcOrd="2" destOrd="0" parTransId="{3EF33DD7-24A6-4010-A0C9-2F547B8B0ABD}" sibTransId="{D358BE30-8C64-452D-94A3-27DEB4841D22}"/>
    <dgm:cxn modelId="{EE00EC5F-9A74-4791-BC0C-9F8B8C1C9BBF}" srcId="{AA36664F-395E-458B-B0CB-2FD8BEE4BC2E}" destId="{A3F5AF2D-F873-4002-AE16-1FE9ED07BAA9}" srcOrd="4" destOrd="0" parTransId="{0AA4B225-A0D2-4FA9-85E8-F2BD74CC396B}" sibTransId="{01870149-1512-4A67-A745-F8D4C8DC9F8B}"/>
    <dgm:cxn modelId="{6490C943-0DA9-4132-B458-19FD0140344B}" type="presOf" srcId="{309DD46B-48FF-4D52-99DB-5FE87C23EFF1}" destId="{C98803D1-274B-4C42-A2A2-A9FCFCB27091}" srcOrd="0" destOrd="2" presId="urn:microsoft.com/office/officeart/2005/8/layout/hList1"/>
    <dgm:cxn modelId="{456D8546-2F56-45CA-B3E5-2866637E1E3C}" srcId="{9263C4E8-3057-46A2-B161-73AE8842DB3D}" destId="{126ED3EB-EBDB-4C77-94E2-3104A20364FC}" srcOrd="3" destOrd="0" parTransId="{B2C37117-5199-4C2F-9B54-FC013B68F9EB}" sibTransId="{BCAD9144-022B-4983-8D32-455E6F15808B}"/>
    <dgm:cxn modelId="{8F81F167-11D5-4C42-A967-E297C73DC070}" srcId="{AA36664F-395E-458B-B0CB-2FD8BEE4BC2E}" destId="{C3A3B962-B950-41C5-B560-C4B133900CF8}" srcOrd="3" destOrd="0" parTransId="{06B85155-4E86-4A75-916B-C8009934EDB7}" sibTransId="{51BB1FFA-0807-47B1-BAEF-E16E24CDCE30}"/>
    <dgm:cxn modelId="{A879A549-C9E7-4917-98D4-37998CF6AA69}" type="presOf" srcId="{75F1E502-CC46-46B2-9013-DEAC372687AA}" destId="{B649AA75-549A-4001-AB11-2B29AD6CB12E}" srcOrd="0" destOrd="2" presId="urn:microsoft.com/office/officeart/2005/8/layout/hList1"/>
    <dgm:cxn modelId="{8CA40A6B-9011-4762-88FE-9E6E360D7005}" type="presOf" srcId="{A57976F6-C9CD-40D9-9ACF-676F4A47FBB4}" destId="{B649AA75-549A-4001-AB11-2B29AD6CB12E}" srcOrd="0" destOrd="0" presId="urn:microsoft.com/office/officeart/2005/8/layout/hList1"/>
    <dgm:cxn modelId="{7E7C004C-1D31-4C80-A913-3466DCB68A18}" type="presOf" srcId="{A3F5AF2D-F873-4002-AE16-1FE9ED07BAA9}" destId="{40960C02-87BB-472E-A3AB-B454003DE2A4}" srcOrd="0" destOrd="4" presId="urn:microsoft.com/office/officeart/2005/8/layout/hList1"/>
    <dgm:cxn modelId="{2A212B6F-FBFA-43BE-8360-AF19AFB35217}" srcId="{A2101980-C7CC-4480-9F8D-B1BA3460A599}" destId="{6908849A-B66C-4951-96B0-2131094BAF37}" srcOrd="0" destOrd="0" parTransId="{967FD100-233D-4651-9FD3-8B72C5F6880C}" sibTransId="{F8EB9998-CD36-4A94-8435-EC5D3CE41485}"/>
    <dgm:cxn modelId="{5FE5754F-F330-4324-A57F-F7B97B843D88}" type="presOf" srcId="{0472DFF5-2691-4FD6-9956-A281B0F1C4D3}" destId="{B649AA75-549A-4001-AB11-2B29AD6CB12E}" srcOrd="0" destOrd="1" presId="urn:microsoft.com/office/officeart/2005/8/layout/hList1"/>
    <dgm:cxn modelId="{0EB8A44F-E172-4541-8AEE-9A80135F04C3}" type="presOf" srcId="{AA36664F-395E-458B-B0CB-2FD8BEE4BC2E}" destId="{1CFD07B7-DEC6-4EE5-9A36-D5F0CB44053F}" srcOrd="0" destOrd="0" presId="urn:microsoft.com/office/officeart/2005/8/layout/hList1"/>
    <dgm:cxn modelId="{C436AA70-D658-43ED-8E6F-A759FEF6FE0F}" srcId="{AA36664F-395E-458B-B0CB-2FD8BEE4BC2E}" destId="{D35E41CE-14B3-4FE7-9A29-EE656A484663}" srcOrd="1" destOrd="0" parTransId="{7B147E5B-8336-45F7-A94A-E1E12130FD02}" sibTransId="{C70B8992-4B5C-476D-963E-1A7CC96ADA10}"/>
    <dgm:cxn modelId="{F56BE873-E813-4A17-9849-C7BD30FE6FC0}" type="presOf" srcId="{126ED3EB-EBDB-4C77-94E2-3104A20364FC}" destId="{C98803D1-274B-4C42-A2A2-A9FCFCB27091}" srcOrd="0" destOrd="3" presId="urn:microsoft.com/office/officeart/2005/8/layout/hList1"/>
    <dgm:cxn modelId="{26810955-1994-451F-9B40-EA6CB554F36D}" type="presOf" srcId="{2D7CBAC1-CD96-4FEF-BB44-26AC9C7048CA}" destId="{40960C02-87BB-472E-A3AB-B454003DE2A4}" srcOrd="0" destOrd="0" presId="urn:microsoft.com/office/officeart/2005/8/layout/hList1"/>
    <dgm:cxn modelId="{80F95781-3045-4CA4-97D7-07727FAE1B41}" srcId="{A2101980-C7CC-4480-9F8D-B1BA3460A599}" destId="{9263C4E8-3057-46A2-B161-73AE8842DB3D}" srcOrd="2" destOrd="0" parTransId="{40432ECA-F218-4713-9A56-FECA38409DEB}" sibTransId="{61BE48E2-2726-4D94-B704-F80F72F91A65}"/>
    <dgm:cxn modelId="{77D1FF86-552C-44CF-8E6A-7180F873AB4D}" srcId="{9263C4E8-3057-46A2-B161-73AE8842DB3D}" destId="{D59CE56F-B085-4930-9A2E-208742BDFE31}" srcOrd="0" destOrd="0" parTransId="{B07CBAE9-C671-4AEC-A8E0-7F1D227B6BC2}" sibTransId="{1AC0EC80-9C0E-4F2D-B651-2DDADFDBEC17}"/>
    <dgm:cxn modelId="{362C278E-894E-4916-97E3-C501A75054DF}" type="presOf" srcId="{A2101980-C7CC-4480-9F8D-B1BA3460A599}" destId="{7A391DCC-510E-4069-87CE-3F011FB0AD03}" srcOrd="0" destOrd="0" presId="urn:microsoft.com/office/officeart/2005/8/layout/hList1"/>
    <dgm:cxn modelId="{37F22F99-8A6B-4189-BA63-CAB731F57A29}" srcId="{A2101980-C7CC-4480-9F8D-B1BA3460A599}" destId="{AA36664F-395E-458B-B0CB-2FD8BEE4BC2E}" srcOrd="1" destOrd="0" parTransId="{ABEC092B-DC67-4B37-B082-F9CF1A1F964F}" sibTransId="{7F7E90CA-6C6A-4419-A578-B0C4CC477918}"/>
    <dgm:cxn modelId="{BDF1F8BB-6790-4732-948B-8DF0B5E07C2C}" type="presOf" srcId="{D59CE56F-B085-4930-9A2E-208742BDFE31}" destId="{C98803D1-274B-4C42-A2A2-A9FCFCB27091}" srcOrd="0" destOrd="0" presId="urn:microsoft.com/office/officeart/2005/8/layout/hList1"/>
    <dgm:cxn modelId="{23D05FC6-D12E-44D9-BB1C-9503B0572CBA}" type="presOf" srcId="{C0EDF93D-1D61-47CF-8FD9-42A1BECD7D77}" destId="{40960C02-87BB-472E-A3AB-B454003DE2A4}" srcOrd="0" destOrd="5" presId="urn:microsoft.com/office/officeart/2005/8/layout/hList1"/>
    <dgm:cxn modelId="{DBDF9BCD-7309-41B5-8DDB-766C25979E12}" type="presOf" srcId="{D35E41CE-14B3-4FE7-9A29-EE656A484663}" destId="{40960C02-87BB-472E-A3AB-B454003DE2A4}" srcOrd="0" destOrd="1" presId="urn:microsoft.com/office/officeart/2005/8/layout/hList1"/>
    <dgm:cxn modelId="{561479D9-83C5-4DB6-9252-75588855F8DD}" type="presOf" srcId="{9263C4E8-3057-46A2-B161-73AE8842DB3D}" destId="{27D46F64-2FE3-4403-82F3-4C972FE0B1F2}" srcOrd="0" destOrd="0" presId="urn:microsoft.com/office/officeart/2005/8/layout/hList1"/>
    <dgm:cxn modelId="{5CB20FE3-2033-4202-86FC-42789D4CDA58}" type="presOf" srcId="{C3A3B962-B950-41C5-B560-C4B133900CF8}" destId="{40960C02-87BB-472E-A3AB-B454003DE2A4}" srcOrd="0" destOrd="3" presId="urn:microsoft.com/office/officeart/2005/8/layout/hList1"/>
    <dgm:cxn modelId="{D62880E8-62A1-4295-A13D-283E14E1C689}" srcId="{AA36664F-395E-458B-B0CB-2FD8BEE4BC2E}" destId="{C0EDF93D-1D61-47CF-8FD9-42A1BECD7D77}" srcOrd="5" destOrd="0" parTransId="{3CC3D067-490F-419C-8638-0A2512374B2E}" sibTransId="{4A30004B-9B77-4C8E-8065-93F9A54295A0}"/>
    <dgm:cxn modelId="{2F4456ED-2EF2-490F-9C8C-AD8069139690}" srcId="{6908849A-B66C-4951-96B0-2131094BAF37}" destId="{75F1E502-CC46-46B2-9013-DEAC372687AA}" srcOrd="2" destOrd="0" parTransId="{E66CCAB9-3FAB-4C03-996B-E84FDC2BBDF8}" sibTransId="{734CBCDE-AAE6-4A44-92B8-54FD1A688102}"/>
    <dgm:cxn modelId="{A759C9F6-4B46-4377-985B-A61B4965440C}" srcId="{6908849A-B66C-4951-96B0-2131094BAF37}" destId="{A57976F6-C9CD-40D9-9ACF-676F4A47FBB4}" srcOrd="0" destOrd="0" parTransId="{B2E06874-64BD-42A8-8B23-6188D37E0A6A}" sibTransId="{ED65BD42-9C82-4A9B-A5B1-CAF29ECD99A5}"/>
    <dgm:cxn modelId="{AB252AE0-8423-42CD-B951-E1CF0C1A9392}" type="presParOf" srcId="{7A391DCC-510E-4069-87CE-3F011FB0AD03}" destId="{387CC648-9CBA-4E16-954C-20660366248B}" srcOrd="0" destOrd="0" presId="urn:microsoft.com/office/officeart/2005/8/layout/hList1"/>
    <dgm:cxn modelId="{DA65EED7-AD98-49F6-B903-40EF4B459F7C}" type="presParOf" srcId="{387CC648-9CBA-4E16-954C-20660366248B}" destId="{035AFD66-ECA7-4E35-9A4C-DD06923AC7E0}" srcOrd="0" destOrd="0" presId="urn:microsoft.com/office/officeart/2005/8/layout/hList1"/>
    <dgm:cxn modelId="{9EFEE1DA-3E03-4CB7-A63D-03548F06F412}" type="presParOf" srcId="{387CC648-9CBA-4E16-954C-20660366248B}" destId="{B649AA75-549A-4001-AB11-2B29AD6CB12E}" srcOrd="1" destOrd="0" presId="urn:microsoft.com/office/officeart/2005/8/layout/hList1"/>
    <dgm:cxn modelId="{976679B9-6307-454C-9CCE-64BF5CBC1A7C}" type="presParOf" srcId="{7A391DCC-510E-4069-87CE-3F011FB0AD03}" destId="{9C58531E-8BBF-4298-8949-E020CBB2A7F6}" srcOrd="1" destOrd="0" presId="urn:microsoft.com/office/officeart/2005/8/layout/hList1"/>
    <dgm:cxn modelId="{F7848795-2573-41D3-A37E-2A8C276C7346}" type="presParOf" srcId="{7A391DCC-510E-4069-87CE-3F011FB0AD03}" destId="{10B850A8-3F04-4793-AA05-19E4AF364256}" srcOrd="2" destOrd="0" presId="urn:microsoft.com/office/officeart/2005/8/layout/hList1"/>
    <dgm:cxn modelId="{A16CDC29-58EE-48C3-9D0A-23F914CC9FEC}" type="presParOf" srcId="{10B850A8-3F04-4793-AA05-19E4AF364256}" destId="{1CFD07B7-DEC6-4EE5-9A36-D5F0CB44053F}" srcOrd="0" destOrd="0" presId="urn:microsoft.com/office/officeart/2005/8/layout/hList1"/>
    <dgm:cxn modelId="{2E685388-1D2E-45A5-86C8-6A28AAB14B33}" type="presParOf" srcId="{10B850A8-3F04-4793-AA05-19E4AF364256}" destId="{40960C02-87BB-472E-A3AB-B454003DE2A4}" srcOrd="1" destOrd="0" presId="urn:microsoft.com/office/officeart/2005/8/layout/hList1"/>
    <dgm:cxn modelId="{011A8F1C-B494-47F4-A057-C0A8F3E76661}" type="presParOf" srcId="{7A391DCC-510E-4069-87CE-3F011FB0AD03}" destId="{2FC90916-2C7F-4977-BB24-A33224D46100}" srcOrd="3" destOrd="0" presId="urn:microsoft.com/office/officeart/2005/8/layout/hList1"/>
    <dgm:cxn modelId="{2972086A-55BA-4EC1-B535-55A1370DA9D5}" type="presParOf" srcId="{7A391DCC-510E-4069-87CE-3F011FB0AD03}" destId="{483CF9DA-6C2E-48DD-A1B7-B80BF4F2CD00}" srcOrd="4" destOrd="0" presId="urn:microsoft.com/office/officeart/2005/8/layout/hList1"/>
    <dgm:cxn modelId="{BC26EE4C-1506-459B-AABE-94D14EC623D4}" type="presParOf" srcId="{483CF9DA-6C2E-48DD-A1B7-B80BF4F2CD00}" destId="{27D46F64-2FE3-4403-82F3-4C972FE0B1F2}" srcOrd="0" destOrd="0" presId="urn:microsoft.com/office/officeart/2005/8/layout/hList1"/>
    <dgm:cxn modelId="{E5E052C8-38EF-4D01-A7C0-834213E9436D}" type="presParOf" srcId="{483CF9DA-6C2E-48DD-A1B7-B80BF4F2CD00}" destId="{C98803D1-274B-4C42-A2A2-A9FCFCB270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8D3873-CBD0-4EA0-A6B7-D481632E806C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D2CC8325-9323-48CC-9EFC-510A8530AEDF}">
      <dgm:prSet/>
      <dgm:spPr/>
      <dgm:t>
        <a:bodyPr/>
        <a:lstStyle/>
        <a:p>
          <a:r>
            <a:rPr lang="zh-CN"/>
            <a:t>基础知识：</a:t>
          </a:r>
          <a:r>
            <a:rPr lang="en-US"/>
            <a:t>1-6</a:t>
          </a:r>
          <a:r>
            <a:rPr lang="zh-CN"/>
            <a:t>章</a:t>
          </a:r>
        </a:p>
      </dgm:t>
    </dgm:pt>
    <dgm:pt modelId="{9208070B-DAD5-41E8-8B82-1393C6037E33}" type="par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1BE2B39F-E325-4F7B-938D-A3CB88BEDC6A}" type="sibTrans" cxnId="{28B16983-C2DB-4D96-99CF-8B22356A1693}">
      <dgm:prSet/>
      <dgm:spPr/>
      <dgm:t>
        <a:bodyPr/>
        <a:lstStyle/>
        <a:p>
          <a:endParaRPr lang="zh-CN" altLang="en-US"/>
        </a:p>
      </dgm:t>
    </dgm:pt>
    <dgm:pt modelId="{210D9D55-F26B-4BB2-B14D-7D5EF86A3250}">
      <dgm:prSet custT="1"/>
      <dgm:spPr/>
      <dgm:t>
        <a:bodyPr/>
        <a:lstStyle/>
        <a:p>
          <a:r>
            <a:rPr lang="zh-CN" sz="2800" dirty="0"/>
            <a:t>语言学资源建设：第</a:t>
          </a:r>
          <a:r>
            <a:rPr lang="en-US" sz="2800" dirty="0"/>
            <a:t>2</a:t>
          </a:r>
          <a:r>
            <a:rPr lang="zh-CN" sz="2800" dirty="0"/>
            <a:t>章</a:t>
          </a:r>
        </a:p>
      </dgm:t>
    </dgm:pt>
    <dgm:pt modelId="{1254E7DD-4BB3-49C1-9A21-F7A3043AE73F}" type="par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34432623-8786-40AD-AAB8-84B2E7C117DB}" type="sibTrans" cxnId="{6F302C96-D233-41D2-9249-8F33A257599A}">
      <dgm:prSet/>
      <dgm:spPr/>
      <dgm:t>
        <a:bodyPr/>
        <a:lstStyle/>
        <a:p>
          <a:endParaRPr lang="zh-CN" altLang="en-US"/>
        </a:p>
      </dgm:t>
    </dgm:pt>
    <dgm:pt modelId="{760B9FD5-69BA-4BC5-A897-0847296D2CD3}">
      <dgm:prSet custT="1"/>
      <dgm:spPr/>
      <dgm:t>
        <a:bodyPr/>
        <a:lstStyle/>
        <a:p>
          <a:r>
            <a:rPr lang="zh-CN" sz="2800" dirty="0"/>
            <a:t>语言计算模型：第</a:t>
          </a:r>
          <a:r>
            <a:rPr lang="en-US" sz="2800" dirty="0"/>
            <a:t>3</a:t>
          </a:r>
          <a:r>
            <a:rPr lang="zh-CN" sz="2800" dirty="0"/>
            <a:t>、</a:t>
          </a:r>
          <a:r>
            <a:rPr lang="en-US" sz="2800" dirty="0"/>
            <a:t>4</a:t>
          </a:r>
          <a:r>
            <a:rPr lang="zh-CN" sz="2800" dirty="0"/>
            <a:t>、</a:t>
          </a:r>
          <a:r>
            <a:rPr lang="en-US" sz="2800" dirty="0"/>
            <a:t>5</a:t>
          </a:r>
          <a:r>
            <a:rPr lang="zh-CN" sz="2800" dirty="0"/>
            <a:t>章</a:t>
          </a:r>
        </a:p>
      </dgm:t>
    </dgm:pt>
    <dgm:pt modelId="{F2DF80FD-9524-4435-B914-DB87FF3FD881}" type="par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EC995BE6-C3BB-4787-BE5A-7ECDB162F664}" type="sibTrans" cxnId="{45CECF46-45AC-4E02-8D8E-03636659931D}">
      <dgm:prSet/>
      <dgm:spPr/>
      <dgm:t>
        <a:bodyPr/>
        <a:lstStyle/>
        <a:p>
          <a:endParaRPr lang="zh-CN" altLang="en-US"/>
        </a:p>
      </dgm:t>
    </dgm:pt>
    <dgm:pt modelId="{AC2A18BA-63C4-4B4B-8583-5C66779F296C}">
      <dgm:prSet custT="1"/>
      <dgm:spPr/>
      <dgm:t>
        <a:bodyPr/>
        <a:lstStyle/>
        <a:p>
          <a:r>
            <a:rPr lang="zh-CN" sz="2800" dirty="0"/>
            <a:t>字符集编码体系：第</a:t>
          </a:r>
          <a:r>
            <a:rPr lang="en-US" sz="2800" dirty="0"/>
            <a:t>6</a:t>
          </a:r>
          <a:r>
            <a:rPr lang="zh-CN" sz="2800" dirty="0"/>
            <a:t>章</a:t>
          </a:r>
        </a:p>
      </dgm:t>
    </dgm:pt>
    <dgm:pt modelId="{94B432AB-4C03-4BAE-B0F4-12052FE79DC3}" type="par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BA74758B-4ED6-4865-A7B6-C01A116862BD}" type="sibTrans" cxnId="{4EF3B453-1CDF-4B4D-925F-AE20B8E40DCF}">
      <dgm:prSet/>
      <dgm:spPr/>
      <dgm:t>
        <a:bodyPr/>
        <a:lstStyle/>
        <a:p>
          <a:endParaRPr lang="zh-CN" altLang="en-US"/>
        </a:p>
      </dgm:t>
    </dgm:pt>
    <dgm:pt modelId="{6E5DA13E-0050-4E44-AD7A-296E6243408C}">
      <dgm:prSet/>
      <dgm:spPr/>
      <dgm:t>
        <a:bodyPr/>
        <a:lstStyle/>
        <a:p>
          <a:r>
            <a:rPr lang="zh-CN"/>
            <a:t>基本技术：</a:t>
          </a:r>
          <a:r>
            <a:rPr lang="en-US"/>
            <a:t>7-9</a:t>
          </a:r>
          <a:r>
            <a:rPr lang="zh-CN"/>
            <a:t>章</a:t>
          </a:r>
        </a:p>
      </dgm:t>
    </dgm:pt>
    <dgm:pt modelId="{C0B282F3-7F3F-4293-B688-905B609DF509}" type="par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83045D62-FF67-49BB-8C30-892AD14169AC}" type="sibTrans" cxnId="{3E41634A-C3A3-4285-ACAC-19B9001591A6}">
      <dgm:prSet/>
      <dgm:spPr/>
      <dgm:t>
        <a:bodyPr/>
        <a:lstStyle/>
        <a:p>
          <a:endParaRPr lang="zh-CN" altLang="en-US"/>
        </a:p>
      </dgm:t>
    </dgm:pt>
    <dgm:pt modelId="{2B20A0F3-CF49-4B3D-B871-2404122CAF57}">
      <dgm:prSet custT="1"/>
      <dgm:spPr/>
      <dgm:t>
        <a:bodyPr/>
        <a:lstStyle/>
        <a:p>
          <a:r>
            <a:rPr lang="zh-CN" sz="2800" dirty="0"/>
            <a:t>词法分析：第</a:t>
          </a:r>
          <a:r>
            <a:rPr lang="en-US" sz="2800" dirty="0"/>
            <a:t>7</a:t>
          </a:r>
          <a:r>
            <a:rPr lang="zh-CN" sz="2800" dirty="0"/>
            <a:t>章</a:t>
          </a:r>
        </a:p>
      </dgm:t>
    </dgm:pt>
    <dgm:pt modelId="{7D70F639-EEF5-4C03-8CC9-02239D72B1C4}" type="par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2D4E620C-D3BF-4593-AE53-2C993A0D91DE}" type="sibTrans" cxnId="{BDEF29BE-B9C3-4EEB-A76F-D57E2C8BA066}">
      <dgm:prSet/>
      <dgm:spPr/>
      <dgm:t>
        <a:bodyPr/>
        <a:lstStyle/>
        <a:p>
          <a:endParaRPr lang="zh-CN" altLang="en-US"/>
        </a:p>
      </dgm:t>
    </dgm:pt>
    <dgm:pt modelId="{6D8467A2-3F62-4351-89FF-672CE803D528}">
      <dgm:prSet custT="1"/>
      <dgm:spPr/>
      <dgm:t>
        <a:bodyPr/>
        <a:lstStyle/>
        <a:p>
          <a:r>
            <a:rPr lang="zh-CN" sz="2800" dirty="0"/>
            <a:t>句法分析：第</a:t>
          </a:r>
          <a:r>
            <a:rPr lang="en-US" sz="2800" dirty="0"/>
            <a:t>8</a:t>
          </a:r>
          <a:r>
            <a:rPr lang="zh-CN" sz="2800" dirty="0"/>
            <a:t>章</a:t>
          </a:r>
        </a:p>
      </dgm:t>
    </dgm:pt>
    <dgm:pt modelId="{8D0910E2-DBAA-4263-8673-84DADADB60FD}" type="par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D7894140-F0DC-4C44-9A52-EF98B6DDF5F7}" type="sibTrans" cxnId="{DCAF91FB-1D1F-4985-AD1D-F54634D84592}">
      <dgm:prSet/>
      <dgm:spPr/>
      <dgm:t>
        <a:bodyPr/>
        <a:lstStyle/>
        <a:p>
          <a:endParaRPr lang="zh-CN" altLang="en-US"/>
        </a:p>
      </dgm:t>
    </dgm:pt>
    <dgm:pt modelId="{78DC4573-A1D8-43D8-91D5-F19100F7C9B9}">
      <dgm:prSet custT="1"/>
      <dgm:spPr/>
      <dgm:t>
        <a:bodyPr/>
        <a:lstStyle/>
        <a:p>
          <a:r>
            <a:rPr lang="zh-CN" sz="2800" dirty="0"/>
            <a:t>语义分析：第</a:t>
          </a:r>
          <a:r>
            <a:rPr lang="en-US" sz="2800" dirty="0"/>
            <a:t>9</a:t>
          </a:r>
          <a:r>
            <a:rPr lang="zh-CN" sz="2800" dirty="0"/>
            <a:t>章</a:t>
          </a:r>
        </a:p>
      </dgm:t>
    </dgm:pt>
    <dgm:pt modelId="{3659771C-042F-4D4C-9559-BE10EFD132C5}" type="par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61F2A8BA-5A1F-4C60-AE66-75202678F85F}" type="sibTrans" cxnId="{AD10E682-5A9F-4D4A-82F5-15ACC34B3E55}">
      <dgm:prSet/>
      <dgm:spPr/>
      <dgm:t>
        <a:bodyPr/>
        <a:lstStyle/>
        <a:p>
          <a:endParaRPr lang="zh-CN" altLang="en-US"/>
        </a:p>
      </dgm:t>
    </dgm:pt>
    <dgm:pt modelId="{A5AA2CF1-1B6C-4D30-9011-DB9109B0324D}" type="pres">
      <dgm:prSet presAssocID="{0E8D3873-CBD0-4EA0-A6B7-D481632E806C}" presName="Name0" presStyleCnt="0">
        <dgm:presLayoutVars>
          <dgm:dir/>
          <dgm:animLvl val="lvl"/>
          <dgm:resizeHandles val="exact"/>
        </dgm:presLayoutVars>
      </dgm:prSet>
      <dgm:spPr/>
    </dgm:pt>
    <dgm:pt modelId="{A83117C7-8BE9-45ED-AC2A-FE9E2CAA7F86}" type="pres">
      <dgm:prSet presAssocID="{D2CC8325-9323-48CC-9EFC-510A8530AEDF}" presName="composite" presStyleCnt="0"/>
      <dgm:spPr/>
    </dgm:pt>
    <dgm:pt modelId="{6F346594-A66D-420B-A7F2-149DC6B6D408}" type="pres">
      <dgm:prSet presAssocID="{D2CC8325-9323-48CC-9EFC-510A8530AED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FB54597-E62E-45DE-8913-D9182A10E069}" type="pres">
      <dgm:prSet presAssocID="{D2CC8325-9323-48CC-9EFC-510A8530AEDF}" presName="desTx" presStyleLbl="alignAccFollowNode1" presStyleIdx="0" presStyleCnt="2">
        <dgm:presLayoutVars>
          <dgm:bulletEnabled val="1"/>
        </dgm:presLayoutVars>
      </dgm:prSet>
      <dgm:spPr/>
    </dgm:pt>
    <dgm:pt modelId="{9087240A-6A0C-4EBF-8EEB-BC6EB14DDDA3}" type="pres">
      <dgm:prSet presAssocID="{1BE2B39F-E325-4F7B-938D-A3CB88BEDC6A}" presName="space" presStyleCnt="0"/>
      <dgm:spPr/>
    </dgm:pt>
    <dgm:pt modelId="{44E17553-952F-4A08-8709-53E2E3C80631}" type="pres">
      <dgm:prSet presAssocID="{6E5DA13E-0050-4E44-AD7A-296E6243408C}" presName="composite" presStyleCnt="0"/>
      <dgm:spPr/>
    </dgm:pt>
    <dgm:pt modelId="{2D038B59-D9A4-42F0-A210-75AA4086E952}" type="pres">
      <dgm:prSet presAssocID="{6E5DA13E-0050-4E44-AD7A-296E6243408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9DD8349-9C30-48F0-BB53-A3BED481522B}" type="pres">
      <dgm:prSet presAssocID="{6E5DA13E-0050-4E44-AD7A-296E6243408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FD1885E-615B-4DF9-8FA3-CFB6FD78CF98}" type="presOf" srcId="{0E8D3873-CBD0-4EA0-A6B7-D481632E806C}" destId="{A5AA2CF1-1B6C-4D30-9011-DB9109B0324D}" srcOrd="0" destOrd="0" presId="urn:microsoft.com/office/officeart/2005/8/layout/hList1"/>
    <dgm:cxn modelId="{45CECF46-45AC-4E02-8D8E-03636659931D}" srcId="{D2CC8325-9323-48CC-9EFC-510A8530AEDF}" destId="{760B9FD5-69BA-4BC5-A897-0847296D2CD3}" srcOrd="1" destOrd="0" parTransId="{F2DF80FD-9524-4435-B914-DB87FF3FD881}" sibTransId="{EC995BE6-C3BB-4787-BE5A-7ECDB162F664}"/>
    <dgm:cxn modelId="{3E41634A-C3A3-4285-ACAC-19B9001591A6}" srcId="{0E8D3873-CBD0-4EA0-A6B7-D481632E806C}" destId="{6E5DA13E-0050-4E44-AD7A-296E6243408C}" srcOrd="1" destOrd="0" parTransId="{C0B282F3-7F3F-4293-B688-905B609DF509}" sibTransId="{83045D62-FF67-49BB-8C30-892AD14169AC}"/>
    <dgm:cxn modelId="{2DDF8270-FA6F-45C9-A351-FEE0011AE634}" type="presOf" srcId="{AC2A18BA-63C4-4B4B-8583-5C66779F296C}" destId="{4FB54597-E62E-45DE-8913-D9182A10E069}" srcOrd="0" destOrd="2" presId="urn:microsoft.com/office/officeart/2005/8/layout/hList1"/>
    <dgm:cxn modelId="{4EF3B453-1CDF-4B4D-925F-AE20B8E40DCF}" srcId="{D2CC8325-9323-48CC-9EFC-510A8530AEDF}" destId="{AC2A18BA-63C4-4B4B-8583-5C66779F296C}" srcOrd="2" destOrd="0" parTransId="{94B432AB-4C03-4BAE-B0F4-12052FE79DC3}" sibTransId="{BA74758B-4ED6-4865-A7B6-C01A116862BD}"/>
    <dgm:cxn modelId="{AD10E682-5A9F-4D4A-82F5-15ACC34B3E55}" srcId="{6E5DA13E-0050-4E44-AD7A-296E6243408C}" destId="{78DC4573-A1D8-43D8-91D5-F19100F7C9B9}" srcOrd="2" destOrd="0" parTransId="{3659771C-042F-4D4C-9559-BE10EFD132C5}" sibTransId="{61F2A8BA-5A1F-4C60-AE66-75202678F85F}"/>
    <dgm:cxn modelId="{28B16983-C2DB-4D96-99CF-8B22356A1693}" srcId="{0E8D3873-CBD0-4EA0-A6B7-D481632E806C}" destId="{D2CC8325-9323-48CC-9EFC-510A8530AEDF}" srcOrd="0" destOrd="0" parTransId="{9208070B-DAD5-41E8-8B82-1393C6037E33}" sibTransId="{1BE2B39F-E325-4F7B-938D-A3CB88BEDC6A}"/>
    <dgm:cxn modelId="{F2E24887-C0AF-4687-B41C-0C1266915A1D}" type="presOf" srcId="{2B20A0F3-CF49-4B3D-B871-2404122CAF57}" destId="{A9DD8349-9C30-48F0-BB53-A3BED481522B}" srcOrd="0" destOrd="0" presId="urn:microsoft.com/office/officeart/2005/8/layout/hList1"/>
    <dgm:cxn modelId="{6F302C96-D233-41D2-9249-8F33A257599A}" srcId="{D2CC8325-9323-48CC-9EFC-510A8530AEDF}" destId="{210D9D55-F26B-4BB2-B14D-7D5EF86A3250}" srcOrd="0" destOrd="0" parTransId="{1254E7DD-4BB3-49C1-9A21-F7A3043AE73F}" sibTransId="{34432623-8786-40AD-AAB8-84B2E7C117DB}"/>
    <dgm:cxn modelId="{B7AE6FA6-AEC2-43EC-8B76-862FA2559819}" type="presOf" srcId="{D2CC8325-9323-48CC-9EFC-510A8530AEDF}" destId="{6F346594-A66D-420B-A7F2-149DC6B6D408}" srcOrd="0" destOrd="0" presId="urn:microsoft.com/office/officeart/2005/8/layout/hList1"/>
    <dgm:cxn modelId="{643D79AB-4785-45B5-AB54-3B893F2F99B8}" type="presOf" srcId="{210D9D55-F26B-4BB2-B14D-7D5EF86A3250}" destId="{4FB54597-E62E-45DE-8913-D9182A10E069}" srcOrd="0" destOrd="0" presId="urn:microsoft.com/office/officeart/2005/8/layout/hList1"/>
    <dgm:cxn modelId="{BDEF29BE-B9C3-4EEB-A76F-D57E2C8BA066}" srcId="{6E5DA13E-0050-4E44-AD7A-296E6243408C}" destId="{2B20A0F3-CF49-4B3D-B871-2404122CAF57}" srcOrd="0" destOrd="0" parTransId="{7D70F639-EEF5-4C03-8CC9-02239D72B1C4}" sibTransId="{2D4E620C-D3BF-4593-AE53-2C993A0D91DE}"/>
    <dgm:cxn modelId="{9787B8C7-9823-475B-93BD-7B7B37C382B8}" type="presOf" srcId="{760B9FD5-69BA-4BC5-A897-0847296D2CD3}" destId="{4FB54597-E62E-45DE-8913-D9182A10E069}" srcOrd="0" destOrd="1" presId="urn:microsoft.com/office/officeart/2005/8/layout/hList1"/>
    <dgm:cxn modelId="{3BC639E6-8EFD-4985-9971-6B18292FC69B}" type="presOf" srcId="{6D8467A2-3F62-4351-89FF-672CE803D528}" destId="{A9DD8349-9C30-48F0-BB53-A3BED481522B}" srcOrd="0" destOrd="1" presId="urn:microsoft.com/office/officeart/2005/8/layout/hList1"/>
    <dgm:cxn modelId="{9DF585EC-20C1-415D-A689-DDBA6EDF3801}" type="presOf" srcId="{6E5DA13E-0050-4E44-AD7A-296E6243408C}" destId="{2D038B59-D9A4-42F0-A210-75AA4086E952}" srcOrd="0" destOrd="0" presId="urn:microsoft.com/office/officeart/2005/8/layout/hList1"/>
    <dgm:cxn modelId="{8D1AC9F7-1D01-44D4-96E7-6489CCE77B2D}" type="presOf" srcId="{78DC4573-A1D8-43D8-91D5-F19100F7C9B9}" destId="{A9DD8349-9C30-48F0-BB53-A3BED481522B}" srcOrd="0" destOrd="2" presId="urn:microsoft.com/office/officeart/2005/8/layout/hList1"/>
    <dgm:cxn modelId="{DCAF91FB-1D1F-4985-AD1D-F54634D84592}" srcId="{6E5DA13E-0050-4E44-AD7A-296E6243408C}" destId="{6D8467A2-3F62-4351-89FF-672CE803D528}" srcOrd="1" destOrd="0" parTransId="{8D0910E2-DBAA-4263-8673-84DADADB60FD}" sibTransId="{D7894140-F0DC-4C44-9A52-EF98B6DDF5F7}"/>
    <dgm:cxn modelId="{27C627D9-D2F6-45B7-A1C7-55D9C4781DE0}" type="presParOf" srcId="{A5AA2CF1-1B6C-4D30-9011-DB9109B0324D}" destId="{A83117C7-8BE9-45ED-AC2A-FE9E2CAA7F86}" srcOrd="0" destOrd="0" presId="urn:microsoft.com/office/officeart/2005/8/layout/hList1"/>
    <dgm:cxn modelId="{E321A7B3-0AF5-4456-8A87-F742789737E1}" type="presParOf" srcId="{A83117C7-8BE9-45ED-AC2A-FE9E2CAA7F86}" destId="{6F346594-A66D-420B-A7F2-149DC6B6D408}" srcOrd="0" destOrd="0" presId="urn:microsoft.com/office/officeart/2005/8/layout/hList1"/>
    <dgm:cxn modelId="{AEC66881-9336-43F3-82E1-100C922211E6}" type="presParOf" srcId="{A83117C7-8BE9-45ED-AC2A-FE9E2CAA7F86}" destId="{4FB54597-E62E-45DE-8913-D9182A10E069}" srcOrd="1" destOrd="0" presId="urn:microsoft.com/office/officeart/2005/8/layout/hList1"/>
    <dgm:cxn modelId="{B4966B2C-DA93-496F-8AAD-8D0610CE5812}" type="presParOf" srcId="{A5AA2CF1-1B6C-4D30-9011-DB9109B0324D}" destId="{9087240A-6A0C-4EBF-8EEB-BC6EB14DDDA3}" srcOrd="1" destOrd="0" presId="urn:microsoft.com/office/officeart/2005/8/layout/hList1"/>
    <dgm:cxn modelId="{6712ED27-F220-4C54-BA4D-7ADF14349BB3}" type="presParOf" srcId="{A5AA2CF1-1B6C-4D30-9011-DB9109B0324D}" destId="{44E17553-952F-4A08-8709-53E2E3C80631}" srcOrd="2" destOrd="0" presId="urn:microsoft.com/office/officeart/2005/8/layout/hList1"/>
    <dgm:cxn modelId="{CA065A0A-4761-4497-8EE6-B5B1C65F7A3F}" type="presParOf" srcId="{44E17553-952F-4A08-8709-53E2E3C80631}" destId="{2D038B59-D9A4-42F0-A210-75AA4086E952}" srcOrd="0" destOrd="0" presId="urn:microsoft.com/office/officeart/2005/8/layout/hList1"/>
    <dgm:cxn modelId="{534A0CB6-71D2-44F3-824E-B2578F395046}" type="presParOf" srcId="{44E17553-952F-4A08-8709-53E2E3C80631}" destId="{A9DD8349-9C30-48F0-BB53-A3BED481522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B618C5F-F2CD-4DBA-AF0C-255C194A0FC2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45A4452-69FC-4F2A-9B09-4A8F382A8244}">
      <dgm:prSet custT="1"/>
      <dgm:spPr/>
      <dgm:t>
        <a:bodyPr/>
        <a:lstStyle/>
        <a:p>
          <a:r>
            <a:rPr lang="en-US" altLang="zh-CN" sz="6000" dirty="0">
              <a:latin typeface="Arial Black" panose="020B0A04020102020204" pitchFamily="34" charset="0"/>
            </a:rPr>
            <a:t>END</a:t>
          </a:r>
          <a:endParaRPr lang="zh-CN" altLang="en-US" sz="6000" dirty="0">
            <a:latin typeface="Arial Black" panose="020B0A04020102020204" pitchFamily="34" charset="0"/>
          </a:endParaRPr>
        </a:p>
      </dgm:t>
    </dgm:pt>
    <dgm:pt modelId="{DDCE1A7A-5795-4F9E-8742-63A5B561CA51}" type="parTrans" cxnId="{3026F9CE-0E8B-494B-A299-57B080F6D6B3}">
      <dgm:prSet/>
      <dgm:spPr/>
      <dgm:t>
        <a:bodyPr/>
        <a:lstStyle/>
        <a:p>
          <a:endParaRPr lang="zh-CN" altLang="en-US"/>
        </a:p>
      </dgm:t>
    </dgm:pt>
    <dgm:pt modelId="{50A918FE-23FD-4AE7-865D-3779226A0D2C}" type="sibTrans" cxnId="{3026F9CE-0E8B-494B-A299-57B080F6D6B3}">
      <dgm:prSet/>
      <dgm:spPr/>
      <dgm:t>
        <a:bodyPr/>
        <a:lstStyle/>
        <a:p>
          <a:endParaRPr lang="zh-CN" altLang="en-US"/>
        </a:p>
      </dgm:t>
    </dgm:pt>
    <dgm:pt modelId="{4704ABF5-38C0-492E-AA8A-EF0A99C33130}" type="pres">
      <dgm:prSet presAssocID="{CB618C5F-F2CD-4DBA-AF0C-255C194A0FC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7D15AAB-93D8-41A6-8253-740E06B8EB70}" type="pres">
      <dgm:prSet presAssocID="{B45A4452-69FC-4F2A-9B09-4A8F382A8244}" presName="horFlow" presStyleCnt="0"/>
      <dgm:spPr/>
    </dgm:pt>
    <dgm:pt modelId="{292D382F-B33A-41E6-987D-D1AF83F7B7E3}" type="pres">
      <dgm:prSet presAssocID="{B45A4452-69FC-4F2A-9B09-4A8F382A8244}" presName="bigChev" presStyleLbl="node1" presStyleIdx="0" presStyleCnt="1" custLinFactNeighborX="1679" custLinFactNeighborY="36372"/>
      <dgm:spPr/>
    </dgm:pt>
  </dgm:ptLst>
  <dgm:cxnLst>
    <dgm:cxn modelId="{198441A6-1F63-43AE-B615-9EE7A1C866FA}" type="presOf" srcId="{B45A4452-69FC-4F2A-9B09-4A8F382A8244}" destId="{292D382F-B33A-41E6-987D-D1AF83F7B7E3}" srcOrd="0" destOrd="0" presId="urn:microsoft.com/office/officeart/2005/8/layout/lProcess3"/>
    <dgm:cxn modelId="{3026F9CE-0E8B-494B-A299-57B080F6D6B3}" srcId="{CB618C5F-F2CD-4DBA-AF0C-255C194A0FC2}" destId="{B45A4452-69FC-4F2A-9B09-4A8F382A8244}" srcOrd="0" destOrd="0" parTransId="{DDCE1A7A-5795-4F9E-8742-63A5B561CA51}" sibTransId="{50A918FE-23FD-4AE7-865D-3779226A0D2C}"/>
    <dgm:cxn modelId="{06CABEEE-7D98-4A7F-A037-EE7A0D114BDF}" type="presOf" srcId="{CB618C5F-F2CD-4DBA-AF0C-255C194A0FC2}" destId="{4704ABF5-38C0-492E-AA8A-EF0A99C33130}" srcOrd="0" destOrd="0" presId="urn:microsoft.com/office/officeart/2005/8/layout/lProcess3"/>
    <dgm:cxn modelId="{2A2D7612-59D5-45E2-A63B-23E3DF4F0FE6}" type="presParOf" srcId="{4704ABF5-38C0-492E-AA8A-EF0A99C33130}" destId="{47D15AAB-93D8-41A6-8253-740E06B8EB70}" srcOrd="0" destOrd="0" presId="urn:microsoft.com/office/officeart/2005/8/layout/lProcess3"/>
    <dgm:cxn modelId="{06105952-82EA-484D-916D-134A57E4B17C}" type="presParOf" srcId="{47D15AAB-93D8-41A6-8253-740E06B8EB70}" destId="{292D382F-B33A-41E6-987D-D1AF83F7B7E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018C7-CD3C-4CC8-BB59-15360B13D278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21F53B6A-F85B-4FBA-B8DA-82F0F6A80F12}">
      <dgm:prSet custT="1"/>
      <dgm:spPr/>
      <dgm:t>
        <a:bodyPr/>
        <a:lstStyle/>
        <a:p>
          <a:pPr algn="l"/>
          <a:r>
            <a:rPr lang="zh-CN" altLang="en-US" sz="3200" dirty="0"/>
            <a:t>自然语言</a:t>
          </a:r>
        </a:p>
      </dgm:t>
    </dgm:pt>
    <dgm:pt modelId="{81C94FA1-7DED-4725-99B6-668CB9785150}" type="par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2A89580B-CA46-4615-89F0-7021AD3F3BA2}" type="sibTrans" cxnId="{1DEEDD83-EFD0-48B1-B3FC-24ECE5E2CEF7}">
      <dgm:prSet/>
      <dgm:spPr/>
      <dgm:t>
        <a:bodyPr/>
        <a:lstStyle/>
        <a:p>
          <a:endParaRPr lang="zh-CN" altLang="en-US"/>
        </a:p>
      </dgm:t>
    </dgm:pt>
    <dgm:pt modelId="{BAE9062C-8249-4E13-A979-4993E1D53C4C}">
      <dgm:prSet/>
      <dgm:spPr/>
      <dgm:t>
        <a:bodyPr/>
        <a:lstStyle/>
        <a:p>
          <a:r>
            <a:rPr lang="zh-CN" dirty="0"/>
            <a:t>人类使用的语言</a:t>
          </a:r>
        </a:p>
      </dgm:t>
    </dgm:pt>
    <dgm:pt modelId="{3241614E-0886-4CA1-B0FC-292C3E683AF6}" type="par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55FAFDD9-3862-4159-9D9E-451203EBA514}" type="sibTrans" cxnId="{5F4E9AC3-C1C8-4FDF-9CEB-6CEC50BA158B}">
      <dgm:prSet/>
      <dgm:spPr/>
      <dgm:t>
        <a:bodyPr/>
        <a:lstStyle/>
        <a:p>
          <a:endParaRPr lang="zh-CN" altLang="en-US"/>
        </a:p>
      </dgm:t>
    </dgm:pt>
    <dgm:pt modelId="{D248858C-1774-4530-9D3E-35700C439E9E}">
      <dgm:prSet/>
      <dgm:spPr/>
      <dgm:t>
        <a:bodyPr/>
        <a:lstStyle/>
        <a:p>
          <a:r>
            <a:rPr lang="zh-CN"/>
            <a:t>人类交流和思维的主要工具</a:t>
          </a:r>
        </a:p>
      </dgm:t>
    </dgm:pt>
    <dgm:pt modelId="{D6894EBD-6AA1-4EB1-BE3C-BFD5A68FF911}" type="par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5AD6CA75-B8EE-4160-B35A-5B0B54EE5289}" type="sibTrans" cxnId="{5A0F85D5-E570-4F36-BB46-468DCD9E97FE}">
      <dgm:prSet/>
      <dgm:spPr/>
      <dgm:t>
        <a:bodyPr/>
        <a:lstStyle/>
        <a:p>
          <a:endParaRPr lang="zh-CN" altLang="en-US"/>
        </a:p>
      </dgm:t>
    </dgm:pt>
    <dgm:pt modelId="{C59CE782-1B59-4486-800C-B93941203F47}">
      <dgm:prSet/>
      <dgm:spPr/>
      <dgm:t>
        <a:bodyPr/>
        <a:lstStyle/>
        <a:p>
          <a:r>
            <a:rPr lang="zh-CN"/>
            <a:t>自然地随文化演化</a:t>
          </a:r>
        </a:p>
      </dgm:t>
    </dgm:pt>
    <dgm:pt modelId="{114EDA3F-636B-440B-960D-A615508A99BE}" type="par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F1770FCB-62A5-4975-AA6F-D6B23A1B9018}" type="sibTrans" cxnId="{A3E77997-33EF-4052-B507-C3E111AF1F4C}">
      <dgm:prSet/>
      <dgm:spPr/>
      <dgm:t>
        <a:bodyPr/>
        <a:lstStyle/>
        <a:p>
          <a:endParaRPr lang="zh-CN" altLang="en-US"/>
        </a:p>
      </dgm:t>
    </dgm:pt>
    <dgm:pt modelId="{6CF9A9CA-ED93-43E1-AEB3-B8B9C8A8AAC2}">
      <dgm:prSet/>
      <dgm:spPr/>
      <dgm:t>
        <a:bodyPr/>
        <a:lstStyle/>
        <a:p>
          <a:r>
            <a:rPr lang="zh-CN"/>
            <a:t>书面形式：文字</a:t>
          </a:r>
        </a:p>
      </dgm:t>
    </dgm:pt>
    <dgm:pt modelId="{5FC65628-0A20-46C5-90C7-59A6C287B271}" type="par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8590768C-4D52-4FA1-A53B-42CDFD0EF088}" type="sibTrans" cxnId="{45C11D10-24F3-4B39-91B6-614D5B52E313}">
      <dgm:prSet/>
      <dgm:spPr/>
      <dgm:t>
        <a:bodyPr/>
        <a:lstStyle/>
        <a:p>
          <a:endParaRPr lang="zh-CN" altLang="en-US"/>
        </a:p>
      </dgm:t>
    </dgm:pt>
    <dgm:pt modelId="{70CA5CF3-7B64-4C94-898F-E246A8C3E1C4}">
      <dgm:prSet/>
      <dgm:spPr/>
      <dgm:t>
        <a:bodyPr/>
        <a:lstStyle/>
        <a:p>
          <a:r>
            <a:rPr lang="zh-CN"/>
            <a:t>口头形式：语音</a:t>
          </a:r>
        </a:p>
      </dgm:t>
    </dgm:pt>
    <dgm:pt modelId="{16ABBFCF-C25E-4EB8-823F-10606FE26C45}" type="par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8E8FF0A1-59B3-449F-8F96-EBDB3A53991A}" type="sibTrans" cxnId="{8C02BD81-8A38-4405-BAC0-188F5A513539}">
      <dgm:prSet/>
      <dgm:spPr/>
      <dgm:t>
        <a:bodyPr/>
        <a:lstStyle/>
        <a:p>
          <a:endParaRPr lang="zh-CN" altLang="en-US"/>
        </a:p>
      </dgm:t>
    </dgm:pt>
    <dgm:pt modelId="{DE9370D8-C6FF-4D66-A41D-833F005F0C3D}">
      <dgm:prSet/>
      <dgm:spPr/>
      <dgm:t>
        <a:bodyPr/>
        <a:lstStyle/>
        <a:p>
          <a:r>
            <a:rPr lang="zh-CN"/>
            <a:t>举例：汉语、英语等</a:t>
          </a:r>
        </a:p>
      </dgm:t>
    </dgm:pt>
    <dgm:pt modelId="{A475F5B9-5098-4C35-8252-667E5E89D994}" type="par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D2240FA-9F04-4685-9FDA-6F4EBD3DDC72}" type="sibTrans" cxnId="{D4C05C60-9903-4FAD-8195-6547063B53B1}">
      <dgm:prSet/>
      <dgm:spPr/>
      <dgm:t>
        <a:bodyPr/>
        <a:lstStyle/>
        <a:p>
          <a:endParaRPr lang="zh-CN" altLang="en-US"/>
        </a:p>
      </dgm:t>
    </dgm:pt>
    <dgm:pt modelId="{0E891DE8-9E68-44D5-906E-48A23B5C63B1}" type="pres">
      <dgm:prSet presAssocID="{1C5018C7-CD3C-4CC8-BB59-15360B13D278}" presName="Name0" presStyleCnt="0">
        <dgm:presLayoutVars>
          <dgm:dir/>
          <dgm:animLvl val="lvl"/>
          <dgm:resizeHandles val="exact"/>
        </dgm:presLayoutVars>
      </dgm:prSet>
      <dgm:spPr/>
    </dgm:pt>
    <dgm:pt modelId="{588AF1FC-165B-4773-A6DC-649F1AE0A7B5}" type="pres">
      <dgm:prSet presAssocID="{21F53B6A-F85B-4FBA-B8DA-82F0F6A80F12}" presName="composite" presStyleCnt="0"/>
      <dgm:spPr/>
    </dgm:pt>
    <dgm:pt modelId="{804DA6BD-19FD-4B1C-9B6B-D5175EC3ABA6}" type="pres">
      <dgm:prSet presAssocID="{21F53B6A-F85B-4FBA-B8DA-82F0F6A80F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6A35ADD5-DBC5-4EF7-9624-899213330323}" type="pres">
      <dgm:prSet presAssocID="{21F53B6A-F85B-4FBA-B8DA-82F0F6A80F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45C11D10-24F3-4B39-91B6-614D5B52E313}" srcId="{21F53B6A-F85B-4FBA-B8DA-82F0F6A80F12}" destId="{6CF9A9CA-ED93-43E1-AEB3-B8B9C8A8AAC2}" srcOrd="3" destOrd="0" parTransId="{5FC65628-0A20-46C5-90C7-59A6C287B271}" sibTransId="{8590768C-4D52-4FA1-A53B-42CDFD0EF088}"/>
    <dgm:cxn modelId="{D4C05C60-9903-4FAD-8195-6547063B53B1}" srcId="{21F53B6A-F85B-4FBA-B8DA-82F0F6A80F12}" destId="{DE9370D8-C6FF-4D66-A41D-833F005F0C3D}" srcOrd="5" destOrd="0" parTransId="{A475F5B9-5098-4C35-8252-667E5E89D994}" sibTransId="{0D2240FA-9F04-4685-9FDA-6F4EBD3DDC72}"/>
    <dgm:cxn modelId="{09843D65-DB0F-46FC-BC01-CE6A111DD47E}" type="presOf" srcId="{70CA5CF3-7B64-4C94-898F-E246A8C3E1C4}" destId="{6A35ADD5-DBC5-4EF7-9624-899213330323}" srcOrd="0" destOrd="4" presId="urn:microsoft.com/office/officeart/2005/8/layout/hList1"/>
    <dgm:cxn modelId="{8C02BD81-8A38-4405-BAC0-188F5A513539}" srcId="{21F53B6A-F85B-4FBA-B8DA-82F0F6A80F12}" destId="{70CA5CF3-7B64-4C94-898F-E246A8C3E1C4}" srcOrd="4" destOrd="0" parTransId="{16ABBFCF-C25E-4EB8-823F-10606FE26C45}" sibTransId="{8E8FF0A1-59B3-449F-8F96-EBDB3A53991A}"/>
    <dgm:cxn modelId="{1DEEDD83-EFD0-48B1-B3FC-24ECE5E2CEF7}" srcId="{1C5018C7-CD3C-4CC8-BB59-15360B13D278}" destId="{21F53B6A-F85B-4FBA-B8DA-82F0F6A80F12}" srcOrd="0" destOrd="0" parTransId="{81C94FA1-7DED-4725-99B6-668CB9785150}" sibTransId="{2A89580B-CA46-4615-89F0-7021AD3F3BA2}"/>
    <dgm:cxn modelId="{C97DE389-AD0D-42C5-A31B-3CBECB0D543B}" type="presOf" srcId="{C59CE782-1B59-4486-800C-B93941203F47}" destId="{6A35ADD5-DBC5-4EF7-9624-899213330323}" srcOrd="0" destOrd="2" presId="urn:microsoft.com/office/officeart/2005/8/layout/hList1"/>
    <dgm:cxn modelId="{A3E77997-33EF-4052-B507-C3E111AF1F4C}" srcId="{21F53B6A-F85B-4FBA-B8DA-82F0F6A80F12}" destId="{C59CE782-1B59-4486-800C-B93941203F47}" srcOrd="2" destOrd="0" parTransId="{114EDA3F-636B-440B-960D-A615508A99BE}" sibTransId="{F1770FCB-62A5-4975-AA6F-D6B23A1B9018}"/>
    <dgm:cxn modelId="{5A205FBF-DA86-4FFF-9A52-2B32018FEFB8}" type="presOf" srcId="{DE9370D8-C6FF-4D66-A41D-833F005F0C3D}" destId="{6A35ADD5-DBC5-4EF7-9624-899213330323}" srcOrd="0" destOrd="5" presId="urn:microsoft.com/office/officeart/2005/8/layout/hList1"/>
    <dgm:cxn modelId="{5F4E9AC3-C1C8-4FDF-9CEB-6CEC50BA158B}" srcId="{21F53B6A-F85B-4FBA-B8DA-82F0F6A80F12}" destId="{BAE9062C-8249-4E13-A979-4993E1D53C4C}" srcOrd="0" destOrd="0" parTransId="{3241614E-0886-4CA1-B0FC-292C3E683AF6}" sibTransId="{55FAFDD9-3862-4159-9D9E-451203EBA514}"/>
    <dgm:cxn modelId="{691913CA-6F46-4487-AD20-959989A45907}" type="presOf" srcId="{D248858C-1774-4530-9D3E-35700C439E9E}" destId="{6A35ADD5-DBC5-4EF7-9624-899213330323}" srcOrd="0" destOrd="1" presId="urn:microsoft.com/office/officeart/2005/8/layout/hList1"/>
    <dgm:cxn modelId="{D8EC60CA-F2D9-48B6-9B58-2BDAA85AB68D}" type="presOf" srcId="{BAE9062C-8249-4E13-A979-4993E1D53C4C}" destId="{6A35ADD5-DBC5-4EF7-9624-899213330323}" srcOrd="0" destOrd="0" presId="urn:microsoft.com/office/officeart/2005/8/layout/hList1"/>
    <dgm:cxn modelId="{5A0F85D5-E570-4F36-BB46-468DCD9E97FE}" srcId="{21F53B6A-F85B-4FBA-B8DA-82F0F6A80F12}" destId="{D248858C-1774-4530-9D3E-35700C439E9E}" srcOrd="1" destOrd="0" parTransId="{D6894EBD-6AA1-4EB1-BE3C-BFD5A68FF911}" sibTransId="{5AD6CA75-B8EE-4160-B35A-5B0B54EE5289}"/>
    <dgm:cxn modelId="{5937B7DE-436B-4EA5-A866-7B95820C33B1}" type="presOf" srcId="{1C5018C7-CD3C-4CC8-BB59-15360B13D278}" destId="{0E891DE8-9E68-44D5-906E-48A23B5C63B1}" srcOrd="0" destOrd="0" presId="urn:microsoft.com/office/officeart/2005/8/layout/hList1"/>
    <dgm:cxn modelId="{5E2BBBE5-527C-4565-82DA-7C52727C1C0A}" type="presOf" srcId="{21F53B6A-F85B-4FBA-B8DA-82F0F6A80F12}" destId="{804DA6BD-19FD-4B1C-9B6B-D5175EC3ABA6}" srcOrd="0" destOrd="0" presId="urn:microsoft.com/office/officeart/2005/8/layout/hList1"/>
    <dgm:cxn modelId="{2F65DBF8-BB51-48AC-9F3C-98CEE4EA7EF8}" type="presOf" srcId="{6CF9A9CA-ED93-43E1-AEB3-B8B9C8A8AAC2}" destId="{6A35ADD5-DBC5-4EF7-9624-899213330323}" srcOrd="0" destOrd="3" presId="urn:microsoft.com/office/officeart/2005/8/layout/hList1"/>
    <dgm:cxn modelId="{5EEB4A2B-FDBE-4706-B00F-37E86C425976}" type="presParOf" srcId="{0E891DE8-9E68-44D5-906E-48A23B5C63B1}" destId="{588AF1FC-165B-4773-A6DC-649F1AE0A7B5}" srcOrd="0" destOrd="0" presId="urn:microsoft.com/office/officeart/2005/8/layout/hList1"/>
    <dgm:cxn modelId="{8432EDD7-E1DB-4338-8C3E-21DD9BAA0DF8}" type="presParOf" srcId="{588AF1FC-165B-4773-A6DC-649F1AE0A7B5}" destId="{804DA6BD-19FD-4B1C-9B6B-D5175EC3ABA6}" srcOrd="0" destOrd="0" presId="urn:microsoft.com/office/officeart/2005/8/layout/hList1"/>
    <dgm:cxn modelId="{71C41ED9-8E0A-4CEA-8A74-C0F0B9191786}" type="presParOf" srcId="{588AF1FC-165B-4773-A6DC-649F1AE0A7B5}" destId="{6A35ADD5-DBC5-4EF7-9624-899213330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864C-2248-47C6-8DDA-9AEDB0E5A63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FD64693-A6ED-4E7C-B9DF-5CD20292CD1C}">
      <dgm:prSet custT="1"/>
      <dgm:spPr/>
      <dgm:t>
        <a:bodyPr/>
        <a:lstStyle/>
        <a:p>
          <a:pPr algn="l"/>
          <a:r>
            <a:rPr lang="zh-CN" sz="2800" dirty="0"/>
            <a:t>自然语言处理  </a:t>
          </a:r>
          <a:endParaRPr lang="en-US" altLang="zh-CN" sz="2800" dirty="0"/>
        </a:p>
        <a:p>
          <a:pPr algn="l"/>
          <a:r>
            <a:rPr lang="en-US" sz="2800" dirty="0"/>
            <a:t>Natural Language Processing</a:t>
          </a:r>
          <a:r>
            <a:rPr lang="zh-CN" sz="2800" dirty="0"/>
            <a:t>，</a:t>
          </a:r>
          <a:r>
            <a:rPr lang="en-US" sz="2800" dirty="0"/>
            <a:t>NLP </a:t>
          </a:r>
          <a:endParaRPr lang="zh-CN" sz="2800" dirty="0"/>
        </a:p>
      </dgm:t>
    </dgm:pt>
    <dgm:pt modelId="{B22AFA15-F951-4C96-A69E-0CB44A041C39}" type="par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F0730C73-F257-4F8E-A2A1-DF8E41F71879}" type="sibTrans" cxnId="{400F7573-4C1C-4EAF-911C-22A09BC3B145}">
      <dgm:prSet/>
      <dgm:spPr/>
      <dgm:t>
        <a:bodyPr/>
        <a:lstStyle/>
        <a:p>
          <a:endParaRPr lang="zh-CN" altLang="en-US"/>
        </a:p>
      </dgm:t>
    </dgm:pt>
    <dgm:pt modelId="{608B9427-0666-4455-8192-735EB121E8E3}">
      <dgm:prSet/>
      <dgm:spPr/>
      <dgm:t>
        <a:bodyPr/>
        <a:lstStyle/>
        <a:p>
          <a:r>
            <a:rPr lang="zh-CN" altLang="en-US" sz="2400"/>
            <a:t>利用计算机为工具对自然语言的信息进行处理和加工</a:t>
          </a:r>
        </a:p>
      </dgm:t>
    </dgm:pt>
    <dgm:pt modelId="{E693C5AA-34C5-4D70-8824-9F1233FB9988}" type="par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85460AB6-135C-4DEE-B330-FD198B7737C0}" type="sibTrans" cxnId="{4FAA13F6-0F52-418A-938C-198FC76081E4}">
      <dgm:prSet/>
      <dgm:spPr/>
      <dgm:t>
        <a:bodyPr/>
        <a:lstStyle/>
        <a:p>
          <a:endParaRPr lang="zh-CN" altLang="en-US"/>
        </a:p>
      </dgm:t>
    </dgm:pt>
    <dgm:pt modelId="{CD982A0B-E1C0-4BDA-B809-E367C0A5565C}">
      <dgm:prSet/>
      <dgm:spPr/>
      <dgm:t>
        <a:bodyPr/>
        <a:lstStyle/>
        <a:p>
          <a:r>
            <a:rPr lang="zh-CN" altLang="en-US" sz="2400" dirty="0"/>
            <a:t>计算机科学领域与人工智能领域中的一个重要方向</a:t>
          </a:r>
        </a:p>
      </dgm:t>
    </dgm:pt>
    <dgm:pt modelId="{A134B685-8364-4B0C-A18B-7C5210DC900E}" type="par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6E58C9C4-5FC2-4B80-B29F-5632C7D03F5C}" type="sibTrans" cxnId="{3066A762-EAAF-461A-9828-34C4FAFB414E}">
      <dgm:prSet/>
      <dgm:spPr/>
      <dgm:t>
        <a:bodyPr/>
        <a:lstStyle/>
        <a:p>
          <a:endParaRPr lang="zh-CN" altLang="en-US"/>
        </a:p>
      </dgm:t>
    </dgm:pt>
    <dgm:pt modelId="{954F2AF8-E644-46D4-ACC6-60A1EDA42388}">
      <dgm:prSet/>
      <dgm:spPr/>
      <dgm:t>
        <a:bodyPr/>
        <a:lstStyle/>
        <a:p>
          <a:r>
            <a:rPr lang="zh-CN" altLang="en-US" sz="2400" dirty="0"/>
            <a:t>研究人与计算机之间有效通信的各种理论和方法</a:t>
          </a:r>
        </a:p>
      </dgm:t>
    </dgm:pt>
    <dgm:pt modelId="{4FAD8531-54F9-44EB-A44D-9EE2080361D0}" type="par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2EC39B4E-D982-4476-B425-F616755ABADF}" type="sibTrans" cxnId="{AEB15873-1D4B-4DF9-9558-207D4FFB73D6}">
      <dgm:prSet/>
      <dgm:spPr/>
      <dgm:t>
        <a:bodyPr/>
        <a:lstStyle/>
        <a:p>
          <a:endParaRPr lang="zh-CN" altLang="en-US"/>
        </a:p>
      </dgm:t>
    </dgm:pt>
    <dgm:pt modelId="{6A4C228A-647A-408A-8218-0926E835CCDE}">
      <dgm:prSet custT="1"/>
      <dgm:spPr/>
      <dgm:t>
        <a:bodyPr/>
        <a:lstStyle/>
        <a:p>
          <a:r>
            <a:rPr lang="zh-CN" altLang="en-US" sz="2400" dirty="0"/>
            <a:t>涉及学科：</a:t>
          </a:r>
          <a:r>
            <a:rPr lang="zh-CN" sz="2400" dirty="0"/>
            <a:t>语言学、计算机科学、数学</a:t>
          </a:r>
          <a:endParaRPr lang="zh-CN" sz="1200" dirty="0"/>
        </a:p>
      </dgm:t>
    </dgm:pt>
    <dgm:pt modelId="{1B5E6928-809D-4A49-8F38-7AB02A42339C}" type="par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9A9C230D-21F5-4740-B147-684036DB68AE}" type="sibTrans" cxnId="{87B58E47-8F68-4285-AEFF-88628CB467AD}">
      <dgm:prSet/>
      <dgm:spPr/>
      <dgm:t>
        <a:bodyPr/>
        <a:lstStyle/>
        <a:p>
          <a:endParaRPr lang="zh-CN" altLang="en-US"/>
        </a:p>
      </dgm:t>
    </dgm:pt>
    <dgm:pt modelId="{8FE7282B-19F4-4727-9EDE-74730B5E3789}">
      <dgm:prSet custT="1"/>
      <dgm:spPr/>
      <dgm:t>
        <a:bodyPr/>
        <a:lstStyle/>
        <a:p>
          <a:pPr>
            <a:buNone/>
          </a:pPr>
          <a:r>
            <a:rPr lang="en-US" sz="1200" dirty="0"/>
            <a:t>REF</a:t>
          </a:r>
          <a:r>
            <a:rPr lang="zh-CN" sz="1200" dirty="0"/>
            <a:t>：冯志伟</a:t>
          </a:r>
          <a:r>
            <a:rPr lang="en-US" sz="1200" dirty="0"/>
            <a:t>《</a:t>
          </a:r>
          <a:r>
            <a:rPr lang="zh-CN" sz="1200" dirty="0"/>
            <a:t>自然语言的计算机处理</a:t>
          </a:r>
          <a:r>
            <a:rPr lang="en-US" sz="1200" dirty="0"/>
            <a:t>》</a:t>
          </a:r>
          <a:r>
            <a:rPr lang="zh-CN" sz="1200" dirty="0"/>
            <a:t>、百度百科</a:t>
          </a:r>
        </a:p>
      </dgm:t>
    </dgm:pt>
    <dgm:pt modelId="{802B43C8-6DAA-4322-97C0-C2DA87AA8884}" type="par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279A7BCE-7701-4676-9A47-55194708AFBB}" type="sibTrans" cxnId="{13CEC07D-460C-4A6C-858B-E10B186D1874}">
      <dgm:prSet/>
      <dgm:spPr/>
      <dgm:t>
        <a:bodyPr/>
        <a:lstStyle/>
        <a:p>
          <a:endParaRPr lang="zh-CN" altLang="en-US"/>
        </a:p>
      </dgm:t>
    </dgm:pt>
    <dgm:pt modelId="{9E077BF9-B707-4A6C-89AB-BBA6E982144E}" type="pres">
      <dgm:prSet presAssocID="{C583864C-2248-47C6-8DDA-9AEDB0E5A63E}" presName="Name0" presStyleCnt="0">
        <dgm:presLayoutVars>
          <dgm:dir/>
          <dgm:animLvl val="lvl"/>
          <dgm:resizeHandles val="exact"/>
        </dgm:presLayoutVars>
      </dgm:prSet>
      <dgm:spPr/>
    </dgm:pt>
    <dgm:pt modelId="{B945732D-4CA9-4F9F-A6BC-6835F5263DF1}" type="pres">
      <dgm:prSet presAssocID="{1FD64693-A6ED-4E7C-B9DF-5CD20292CD1C}" presName="composite" presStyleCnt="0"/>
      <dgm:spPr/>
    </dgm:pt>
    <dgm:pt modelId="{BDC7FF00-ED1A-48D1-BA27-472F9D05AD9B}" type="pres">
      <dgm:prSet presAssocID="{1FD64693-A6ED-4E7C-B9DF-5CD20292CD1C}" presName="parTx" presStyleLbl="alignNode1" presStyleIdx="0" presStyleCnt="1" custLinFactNeighborX="-3894" custLinFactNeighborY="-3383">
        <dgm:presLayoutVars>
          <dgm:chMax val="0"/>
          <dgm:chPref val="0"/>
          <dgm:bulletEnabled val="1"/>
        </dgm:presLayoutVars>
      </dgm:prSet>
      <dgm:spPr/>
    </dgm:pt>
    <dgm:pt modelId="{3C929BAF-9782-4FAD-97E3-05FD0894E70D}" type="pres">
      <dgm:prSet presAssocID="{1FD64693-A6ED-4E7C-B9DF-5CD20292CD1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D5BE405-974B-40DA-87BD-35DF173F2212}" type="presOf" srcId="{1FD64693-A6ED-4E7C-B9DF-5CD20292CD1C}" destId="{BDC7FF00-ED1A-48D1-BA27-472F9D05AD9B}" srcOrd="0" destOrd="0" presId="urn:microsoft.com/office/officeart/2005/8/layout/hList1"/>
    <dgm:cxn modelId="{A4150E10-74D7-41BE-94E0-F9861D4C176D}" type="presOf" srcId="{6A4C228A-647A-408A-8218-0926E835CCDE}" destId="{3C929BAF-9782-4FAD-97E3-05FD0894E70D}" srcOrd="0" destOrd="3" presId="urn:microsoft.com/office/officeart/2005/8/layout/hList1"/>
    <dgm:cxn modelId="{3066A762-EAAF-461A-9828-34C4FAFB414E}" srcId="{1FD64693-A6ED-4E7C-B9DF-5CD20292CD1C}" destId="{CD982A0B-E1C0-4BDA-B809-E367C0A5565C}" srcOrd="1" destOrd="0" parTransId="{A134B685-8364-4B0C-A18B-7C5210DC900E}" sibTransId="{6E58C9C4-5FC2-4B80-B29F-5632C7D03F5C}"/>
    <dgm:cxn modelId="{87B58E47-8F68-4285-AEFF-88628CB467AD}" srcId="{1FD64693-A6ED-4E7C-B9DF-5CD20292CD1C}" destId="{6A4C228A-647A-408A-8218-0926E835CCDE}" srcOrd="3" destOrd="0" parTransId="{1B5E6928-809D-4A49-8F38-7AB02A42339C}" sibTransId="{9A9C230D-21F5-4740-B147-684036DB68AE}"/>
    <dgm:cxn modelId="{400F7573-4C1C-4EAF-911C-22A09BC3B145}" srcId="{C583864C-2248-47C6-8DDA-9AEDB0E5A63E}" destId="{1FD64693-A6ED-4E7C-B9DF-5CD20292CD1C}" srcOrd="0" destOrd="0" parTransId="{B22AFA15-F951-4C96-A69E-0CB44A041C39}" sibTransId="{F0730C73-F257-4F8E-A2A1-DF8E41F71879}"/>
    <dgm:cxn modelId="{AEB15873-1D4B-4DF9-9558-207D4FFB73D6}" srcId="{1FD64693-A6ED-4E7C-B9DF-5CD20292CD1C}" destId="{954F2AF8-E644-46D4-ACC6-60A1EDA42388}" srcOrd="2" destOrd="0" parTransId="{4FAD8531-54F9-44EB-A44D-9EE2080361D0}" sibTransId="{2EC39B4E-D982-4476-B425-F616755ABADF}"/>
    <dgm:cxn modelId="{13CEC07D-460C-4A6C-858B-E10B186D1874}" srcId="{1FD64693-A6ED-4E7C-B9DF-5CD20292CD1C}" destId="{8FE7282B-19F4-4727-9EDE-74730B5E3789}" srcOrd="4" destOrd="0" parTransId="{802B43C8-6DAA-4322-97C0-C2DA87AA8884}" sibTransId="{279A7BCE-7701-4676-9A47-55194708AFBB}"/>
    <dgm:cxn modelId="{3D69B881-C335-4B59-8999-7671004CA0EA}" type="presOf" srcId="{608B9427-0666-4455-8192-735EB121E8E3}" destId="{3C929BAF-9782-4FAD-97E3-05FD0894E70D}" srcOrd="0" destOrd="0" presId="urn:microsoft.com/office/officeart/2005/8/layout/hList1"/>
    <dgm:cxn modelId="{158B41C2-4B24-4FB6-A510-F7062C4A9593}" type="presOf" srcId="{954F2AF8-E644-46D4-ACC6-60A1EDA42388}" destId="{3C929BAF-9782-4FAD-97E3-05FD0894E70D}" srcOrd="0" destOrd="2" presId="urn:microsoft.com/office/officeart/2005/8/layout/hList1"/>
    <dgm:cxn modelId="{25BF0DD6-56EE-4B4F-ABC6-451045DCB718}" type="presOf" srcId="{CD982A0B-E1C0-4BDA-B809-E367C0A5565C}" destId="{3C929BAF-9782-4FAD-97E3-05FD0894E70D}" srcOrd="0" destOrd="1" presId="urn:microsoft.com/office/officeart/2005/8/layout/hList1"/>
    <dgm:cxn modelId="{1AB483DB-2AC3-4AE3-8300-C16150C91982}" type="presOf" srcId="{8FE7282B-19F4-4727-9EDE-74730B5E3789}" destId="{3C929BAF-9782-4FAD-97E3-05FD0894E70D}" srcOrd="0" destOrd="4" presId="urn:microsoft.com/office/officeart/2005/8/layout/hList1"/>
    <dgm:cxn modelId="{4D41A3DB-8354-47ED-B6AF-33A48E4A2B6E}" type="presOf" srcId="{C583864C-2248-47C6-8DDA-9AEDB0E5A63E}" destId="{9E077BF9-B707-4A6C-89AB-BBA6E982144E}" srcOrd="0" destOrd="0" presId="urn:microsoft.com/office/officeart/2005/8/layout/hList1"/>
    <dgm:cxn modelId="{4FAA13F6-0F52-418A-938C-198FC76081E4}" srcId="{1FD64693-A6ED-4E7C-B9DF-5CD20292CD1C}" destId="{608B9427-0666-4455-8192-735EB121E8E3}" srcOrd="0" destOrd="0" parTransId="{E693C5AA-34C5-4D70-8824-9F1233FB9988}" sibTransId="{85460AB6-135C-4DEE-B330-FD198B7737C0}"/>
    <dgm:cxn modelId="{D8860DC3-6354-474E-857A-9CCE00415A56}" type="presParOf" srcId="{9E077BF9-B707-4A6C-89AB-BBA6E982144E}" destId="{B945732D-4CA9-4F9F-A6BC-6835F5263DF1}" srcOrd="0" destOrd="0" presId="urn:microsoft.com/office/officeart/2005/8/layout/hList1"/>
    <dgm:cxn modelId="{6AA3CD48-607C-45F4-A752-192DD22855A9}" type="presParOf" srcId="{B945732D-4CA9-4F9F-A6BC-6835F5263DF1}" destId="{BDC7FF00-ED1A-48D1-BA27-472F9D05AD9B}" srcOrd="0" destOrd="0" presId="urn:microsoft.com/office/officeart/2005/8/layout/hList1"/>
    <dgm:cxn modelId="{675F2882-F7AB-4DFB-A4FC-ED3409262094}" type="presParOf" srcId="{B945732D-4CA9-4F9F-A6BC-6835F5263DF1}" destId="{3C929BAF-9782-4FAD-97E3-05FD0894E7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282053-28AC-4C39-978B-8F1E658C9D1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36C056-724C-4B16-AB8E-92FD10FC0812}">
      <dgm:prSet custT="1"/>
      <dgm:spPr/>
      <dgm:t>
        <a:bodyPr/>
        <a:lstStyle/>
        <a:p>
          <a:r>
            <a:rPr lang="zh-CN" sz="2800" dirty="0"/>
            <a:t>自然语言理解</a:t>
          </a:r>
          <a:r>
            <a:rPr lang="zh-CN" sz="2200" dirty="0"/>
            <a:t> </a:t>
          </a:r>
          <a:endParaRPr lang="en-US" altLang="zh-CN" sz="2200" dirty="0"/>
        </a:p>
        <a:p>
          <a:r>
            <a:rPr lang="en-US" sz="2200" dirty="0"/>
            <a:t>Natural Language Understanding </a:t>
          </a:r>
          <a:r>
            <a:rPr lang="zh-CN" sz="2200" dirty="0"/>
            <a:t>，</a:t>
          </a:r>
          <a:r>
            <a:rPr lang="en-US" sz="2200" dirty="0"/>
            <a:t>NLU</a:t>
          </a:r>
          <a:endParaRPr lang="zh-CN" sz="2200" dirty="0"/>
        </a:p>
      </dgm:t>
    </dgm:pt>
    <dgm:pt modelId="{778CEBB6-300B-4097-ABCF-3BEDB1D116F3}" type="par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5FED2D1E-30AA-4750-9988-67624D6C16AD}" type="sibTrans" cxnId="{A088DFDD-0567-4E8F-98F2-FF1803179F68}">
      <dgm:prSet/>
      <dgm:spPr/>
      <dgm:t>
        <a:bodyPr/>
        <a:lstStyle/>
        <a:p>
          <a:endParaRPr lang="zh-CN" altLang="en-US"/>
        </a:p>
      </dgm:t>
    </dgm:pt>
    <dgm:pt modelId="{0AC6B02C-6A92-4665-9BC4-C437387D2B55}">
      <dgm:prSet/>
      <dgm:spPr/>
      <dgm:t>
        <a:bodyPr/>
        <a:lstStyle/>
        <a:p>
          <a:r>
            <a:rPr lang="zh-CN" dirty="0"/>
            <a:t>语言信息录入：</a:t>
          </a:r>
        </a:p>
      </dgm:t>
    </dgm:pt>
    <dgm:pt modelId="{3A80ED77-9EB5-4B19-A97F-5989412B0DCD}" type="par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EED3ED2C-F82E-4C0A-8BE3-2F3752A492E2}" type="sibTrans" cxnId="{2A07AC8B-0287-49DA-A499-3D0C8D3E0749}">
      <dgm:prSet/>
      <dgm:spPr/>
      <dgm:t>
        <a:bodyPr/>
        <a:lstStyle/>
        <a:p>
          <a:endParaRPr lang="zh-CN" altLang="en-US"/>
        </a:p>
      </dgm:t>
    </dgm:pt>
    <dgm:pt modelId="{DA41592C-0926-436D-B44A-4D9CA8A88617}">
      <dgm:prSet/>
      <dgm:spPr/>
      <dgm:t>
        <a:bodyPr/>
        <a:lstStyle/>
        <a:p>
          <a:r>
            <a:rPr lang="zh-CN" dirty="0"/>
            <a:t>文本理解：</a:t>
          </a:r>
        </a:p>
      </dgm:t>
    </dgm:pt>
    <dgm:pt modelId="{0DC2EB3C-C875-40A3-8B27-AD615C3FD462}" type="par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B9B8CB54-2E95-42DE-A24C-F95A8F8E6858}" type="sibTrans" cxnId="{7817D35B-9390-4D31-9DE1-7EB55F9A9F9D}">
      <dgm:prSet/>
      <dgm:spPr/>
      <dgm:t>
        <a:bodyPr/>
        <a:lstStyle/>
        <a:p>
          <a:endParaRPr lang="zh-CN" altLang="en-US"/>
        </a:p>
      </dgm:t>
    </dgm:pt>
    <dgm:pt modelId="{C77AF8BA-D5DD-45AA-8722-65549D63A5C4}">
      <dgm:prSet custT="1"/>
      <dgm:spPr/>
      <dgm:t>
        <a:bodyPr/>
        <a:lstStyle/>
        <a:p>
          <a:r>
            <a:rPr lang="zh-CN" sz="2800" dirty="0"/>
            <a:t>自然语言生成 </a:t>
          </a:r>
          <a:endParaRPr lang="en-US" altLang="zh-CN" sz="2800" dirty="0"/>
        </a:p>
        <a:p>
          <a:r>
            <a:rPr lang="en-US" sz="2100" dirty="0"/>
            <a:t>Natural Language Generation</a:t>
          </a:r>
          <a:r>
            <a:rPr lang="zh-CN" sz="2100" dirty="0"/>
            <a:t>，</a:t>
          </a:r>
          <a:r>
            <a:rPr lang="en-US" sz="2100" dirty="0"/>
            <a:t>NLG</a:t>
          </a:r>
          <a:endParaRPr lang="zh-CN" sz="2100" dirty="0"/>
        </a:p>
      </dgm:t>
    </dgm:pt>
    <dgm:pt modelId="{091F59A3-50D6-480B-92EB-30A7C5D43543}" type="par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13A2B28E-689B-4F5B-9148-BBFB69E22E3D}" type="sibTrans" cxnId="{4DD39A8D-5DF9-4D04-9EC1-427628B5C9FF}">
      <dgm:prSet/>
      <dgm:spPr/>
      <dgm:t>
        <a:bodyPr/>
        <a:lstStyle/>
        <a:p>
          <a:endParaRPr lang="zh-CN" altLang="en-US"/>
        </a:p>
      </dgm:t>
    </dgm:pt>
    <dgm:pt modelId="{A170305D-B5F8-43D1-BEAA-4576A173EB83}">
      <dgm:prSet/>
      <dgm:spPr/>
      <dgm:t>
        <a:bodyPr/>
        <a:lstStyle/>
        <a:p>
          <a:r>
            <a:rPr lang="zh-CN"/>
            <a:t>语音合成</a:t>
          </a:r>
        </a:p>
      </dgm:t>
    </dgm:pt>
    <dgm:pt modelId="{AB1D64C1-4172-4BCC-A011-FDCFF5C43112}" type="par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D32A4F4E-2746-41A5-B574-68E23243BEC2}" type="sibTrans" cxnId="{E02EFB9E-AFAC-4B6F-A697-CBB47988A3BC}">
      <dgm:prSet/>
      <dgm:spPr/>
      <dgm:t>
        <a:bodyPr/>
        <a:lstStyle/>
        <a:p>
          <a:endParaRPr lang="zh-CN" altLang="en-US"/>
        </a:p>
      </dgm:t>
    </dgm:pt>
    <dgm:pt modelId="{E4BA37EA-0771-4E31-AF3D-C9B712683840}">
      <dgm:prSet/>
      <dgm:spPr/>
      <dgm:t>
        <a:bodyPr/>
        <a:lstStyle/>
        <a:p>
          <a:r>
            <a:rPr lang="zh-CN"/>
            <a:t>自动作诗</a:t>
          </a:r>
        </a:p>
      </dgm:t>
    </dgm:pt>
    <dgm:pt modelId="{C83CC0DE-1B33-4DBC-AA2E-C71B6A6BDD61}" type="par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B969F74C-D62A-46B6-A0D5-FBA233CA59FB}" type="sibTrans" cxnId="{7CBBF0EC-4C69-4D74-81FC-52F3EE90AA38}">
      <dgm:prSet/>
      <dgm:spPr/>
      <dgm:t>
        <a:bodyPr/>
        <a:lstStyle/>
        <a:p>
          <a:endParaRPr lang="zh-CN" altLang="en-US"/>
        </a:p>
      </dgm:t>
    </dgm:pt>
    <dgm:pt modelId="{AA60D0D1-A32C-4BAC-88C7-F2B91FBBD769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A8CE2B6A-1617-408A-A4BA-6B097CFC5D01}" type="par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FAF7E535-BC28-45D7-B2F3-108E9E7EFA94}" type="sibTrans" cxnId="{CA5C54AE-71EA-4650-87CE-513676DA562D}">
      <dgm:prSet/>
      <dgm:spPr/>
      <dgm:t>
        <a:bodyPr/>
        <a:lstStyle/>
        <a:p>
          <a:endParaRPr lang="zh-CN" altLang="en-US"/>
        </a:p>
      </dgm:t>
    </dgm:pt>
    <dgm:pt modelId="{900E9DFB-0FE4-467D-A5C1-F2B6269A9178}">
      <dgm:prSet/>
      <dgm:spPr/>
      <dgm:t>
        <a:bodyPr/>
        <a:lstStyle/>
        <a:p>
          <a:r>
            <a:rPr lang="zh-CN" dirty="0"/>
            <a:t>摘要生成</a:t>
          </a:r>
        </a:p>
      </dgm:t>
    </dgm:pt>
    <dgm:pt modelId="{812401A0-1EAB-4909-9F75-7D85BCBE76FF}" type="par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64EDB41B-7F1D-45D3-AF31-025EC8FE716D}" type="sibTrans" cxnId="{2681835B-0DD8-48EB-B5D5-406D569222FA}">
      <dgm:prSet/>
      <dgm:spPr/>
      <dgm:t>
        <a:bodyPr/>
        <a:lstStyle/>
        <a:p>
          <a:endParaRPr lang="zh-CN" altLang="en-US"/>
        </a:p>
      </dgm:t>
    </dgm:pt>
    <dgm:pt modelId="{E145DE35-B67B-432C-A222-A6D70B21DA55}">
      <dgm:prSet/>
      <dgm:spPr/>
      <dgm:t>
        <a:bodyPr/>
        <a:lstStyle/>
        <a:p>
          <a:r>
            <a:rPr lang="zh-CN"/>
            <a:t>文本更正</a:t>
          </a:r>
        </a:p>
      </dgm:t>
    </dgm:pt>
    <dgm:pt modelId="{5EFED8F2-02AA-4EC1-B91B-BDC55137E251}" type="par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2F8EA63E-41B6-40D1-B75F-74283252FFB8}" type="sibTrans" cxnId="{9A39CF8F-5D9B-470A-BB99-4AE7637D7EFE}">
      <dgm:prSet/>
      <dgm:spPr/>
      <dgm:t>
        <a:bodyPr/>
        <a:lstStyle/>
        <a:p>
          <a:endParaRPr lang="zh-CN" altLang="en-US"/>
        </a:p>
      </dgm:t>
    </dgm:pt>
    <dgm:pt modelId="{1E8F3377-1073-48F2-8FAC-7E7C17C8372B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语音录入</a:t>
          </a:r>
        </a:p>
      </dgm:t>
    </dgm:pt>
    <dgm:pt modelId="{34492CB6-CE54-4E4A-B1A5-E6186C8CC676}" type="par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88AFF0EF-90E2-4B9A-8CF6-966DC042E01B}" type="sibTrans" cxnId="{064DF0BC-04A4-45D5-884D-D6EF375776C1}">
      <dgm:prSet/>
      <dgm:spPr/>
      <dgm:t>
        <a:bodyPr/>
        <a:lstStyle/>
        <a:p>
          <a:endParaRPr lang="zh-CN" altLang="en-US"/>
        </a:p>
      </dgm:t>
    </dgm:pt>
    <dgm:pt modelId="{5FE94203-BDB5-406A-B29E-2A59AD98C4AE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词法分析</a:t>
          </a:r>
        </a:p>
      </dgm:t>
    </dgm:pt>
    <dgm:pt modelId="{D88693A4-F37F-4D7B-9E85-9AD216D6D56C}" type="par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63B0858C-D3D4-4415-8015-CF3A90415D6F}" type="sibTrans" cxnId="{0D4FA5C2-5BB3-4791-B416-784ACAA5972A}">
      <dgm:prSet/>
      <dgm:spPr/>
      <dgm:t>
        <a:bodyPr/>
        <a:lstStyle/>
        <a:p>
          <a:endParaRPr lang="zh-CN" altLang="en-US"/>
        </a:p>
      </dgm:t>
    </dgm:pt>
    <dgm:pt modelId="{85D633E2-6E5C-40E0-A240-94E35426CF57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文字录入</a:t>
          </a:r>
        </a:p>
      </dgm:t>
    </dgm:pt>
    <dgm:pt modelId="{B050A150-0D22-4454-9295-16A0141CF0A0}" type="par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B2425E26-69FE-47D1-81FB-BBA6FDB2E6AD}" type="sibTrans" cxnId="{1A719CB2-C38E-4512-9EAA-8672491D6BD9}">
      <dgm:prSet/>
      <dgm:spPr/>
      <dgm:t>
        <a:bodyPr/>
        <a:lstStyle/>
        <a:p>
          <a:endParaRPr lang="zh-CN" altLang="en-US"/>
        </a:p>
      </dgm:t>
    </dgm:pt>
    <dgm:pt modelId="{8B99A68A-6D74-43A0-BBBE-F10832EE69F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句法分析</a:t>
          </a:r>
        </a:p>
      </dgm:t>
    </dgm:pt>
    <dgm:pt modelId="{A55B1356-A1EA-41EC-9873-EA6148121AD1}" type="par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AE32AD40-B151-4587-A2E0-FBD2759EE0C2}" type="sibTrans" cxnId="{3C32CA57-9925-40DC-8805-1F5FA67615CC}">
      <dgm:prSet/>
      <dgm:spPr/>
      <dgm:t>
        <a:bodyPr/>
        <a:lstStyle/>
        <a:p>
          <a:endParaRPr lang="zh-CN" altLang="en-US"/>
        </a:p>
      </dgm:t>
    </dgm:pt>
    <dgm:pt modelId="{2F701937-BD06-4E1F-80BB-D3C53571241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CN" dirty="0"/>
            <a:t>语义分析</a:t>
          </a:r>
        </a:p>
      </dgm:t>
    </dgm:pt>
    <dgm:pt modelId="{D2808208-612B-477B-A629-066E4A2DB9D6}" type="par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E9503FA3-B1A8-4611-9CB6-C41DC9EC047B}" type="sibTrans" cxnId="{B35C10CC-76AB-4066-BEAB-6D016C1D1B8B}">
      <dgm:prSet/>
      <dgm:spPr/>
      <dgm:t>
        <a:bodyPr/>
        <a:lstStyle/>
        <a:p>
          <a:endParaRPr lang="zh-CN" altLang="en-US"/>
        </a:p>
      </dgm:t>
    </dgm:pt>
    <dgm:pt modelId="{010F5F06-2090-41DF-A5C3-F135D6886EBB}" type="pres">
      <dgm:prSet presAssocID="{76282053-28AC-4C39-978B-8F1E658C9D16}" presName="Name0" presStyleCnt="0">
        <dgm:presLayoutVars>
          <dgm:dir/>
          <dgm:animLvl val="lvl"/>
          <dgm:resizeHandles val="exact"/>
        </dgm:presLayoutVars>
      </dgm:prSet>
      <dgm:spPr/>
    </dgm:pt>
    <dgm:pt modelId="{4BE91A0F-E634-4538-8F15-19C886F62738}" type="pres">
      <dgm:prSet presAssocID="{BA36C056-724C-4B16-AB8E-92FD10FC0812}" presName="composite" presStyleCnt="0"/>
      <dgm:spPr/>
    </dgm:pt>
    <dgm:pt modelId="{053197E6-32B2-491E-81FF-6F8F8E59E37F}" type="pres">
      <dgm:prSet presAssocID="{BA36C056-724C-4B16-AB8E-92FD10FC0812}" presName="parTx" presStyleLbl="alignNode1" presStyleIdx="0" presStyleCnt="2" custLinFactNeighborX="-4766" custLinFactNeighborY="960">
        <dgm:presLayoutVars>
          <dgm:chMax val="0"/>
          <dgm:chPref val="0"/>
          <dgm:bulletEnabled val="1"/>
        </dgm:presLayoutVars>
      </dgm:prSet>
      <dgm:spPr/>
    </dgm:pt>
    <dgm:pt modelId="{8099D0E0-9818-4981-9F33-EA57729E38B3}" type="pres">
      <dgm:prSet presAssocID="{BA36C056-724C-4B16-AB8E-92FD10FC0812}" presName="desTx" presStyleLbl="alignAccFollowNode1" presStyleIdx="0" presStyleCnt="2">
        <dgm:presLayoutVars>
          <dgm:bulletEnabled val="1"/>
        </dgm:presLayoutVars>
      </dgm:prSet>
      <dgm:spPr/>
    </dgm:pt>
    <dgm:pt modelId="{CC5D3C9D-AD59-4564-9C5D-0E1922235775}" type="pres">
      <dgm:prSet presAssocID="{5FED2D1E-30AA-4750-9988-67624D6C16AD}" presName="space" presStyleCnt="0"/>
      <dgm:spPr/>
    </dgm:pt>
    <dgm:pt modelId="{8F472FC2-347A-486F-85E3-28C25E601274}" type="pres">
      <dgm:prSet presAssocID="{C77AF8BA-D5DD-45AA-8722-65549D63A5C4}" presName="composite" presStyleCnt="0"/>
      <dgm:spPr/>
    </dgm:pt>
    <dgm:pt modelId="{8E0DD82D-8045-4FD7-B6E0-119B2094BAD0}" type="pres">
      <dgm:prSet presAssocID="{C77AF8BA-D5DD-45AA-8722-65549D63A5C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A134C2-9743-4066-B433-8F42FF35C3BC}" type="pres">
      <dgm:prSet presAssocID="{C77AF8BA-D5DD-45AA-8722-65549D63A5C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7E8414-26C1-4731-8737-B45B51F0C888}" type="presOf" srcId="{0AC6B02C-6A92-4665-9BC4-C437387D2B55}" destId="{8099D0E0-9818-4981-9F33-EA57729E38B3}" srcOrd="0" destOrd="0" presId="urn:microsoft.com/office/officeart/2005/8/layout/hList1"/>
    <dgm:cxn modelId="{3D396926-94B2-44C8-8F4F-F96277983F22}" type="presOf" srcId="{900E9DFB-0FE4-467D-A5C1-F2B6269A9178}" destId="{73A134C2-9743-4066-B433-8F42FF35C3BC}" srcOrd="0" destOrd="3" presId="urn:microsoft.com/office/officeart/2005/8/layout/hList1"/>
    <dgm:cxn modelId="{52396A2D-51C7-4B23-9FA5-128EBF5B82F0}" type="presOf" srcId="{BA36C056-724C-4B16-AB8E-92FD10FC0812}" destId="{053197E6-32B2-491E-81FF-6F8F8E59E37F}" srcOrd="0" destOrd="0" presId="urn:microsoft.com/office/officeart/2005/8/layout/hList1"/>
    <dgm:cxn modelId="{D4D5913A-5BC7-4F87-92AE-EAFDB127384D}" type="presOf" srcId="{2F701937-BD06-4E1F-80BB-D3C53571241C}" destId="{8099D0E0-9818-4981-9F33-EA57729E38B3}" srcOrd="0" destOrd="6" presId="urn:microsoft.com/office/officeart/2005/8/layout/hList1"/>
    <dgm:cxn modelId="{AFF0A740-0666-4135-8E03-10B6066B02F3}" type="presOf" srcId="{5FE94203-BDB5-406A-B29E-2A59AD98C4AE}" destId="{8099D0E0-9818-4981-9F33-EA57729E38B3}" srcOrd="0" destOrd="4" presId="urn:microsoft.com/office/officeart/2005/8/layout/hList1"/>
    <dgm:cxn modelId="{2681835B-0DD8-48EB-B5D5-406D569222FA}" srcId="{C77AF8BA-D5DD-45AA-8722-65549D63A5C4}" destId="{900E9DFB-0FE4-467D-A5C1-F2B6269A9178}" srcOrd="3" destOrd="0" parTransId="{812401A0-1EAB-4909-9F75-7D85BCBE76FF}" sibTransId="{64EDB41B-7F1D-45D3-AF31-025EC8FE716D}"/>
    <dgm:cxn modelId="{7817D35B-9390-4D31-9DE1-7EB55F9A9F9D}" srcId="{BA36C056-724C-4B16-AB8E-92FD10FC0812}" destId="{DA41592C-0926-436D-B44A-4D9CA8A88617}" srcOrd="1" destOrd="0" parTransId="{0DC2EB3C-C875-40A3-8B27-AD615C3FD462}" sibTransId="{B9B8CB54-2E95-42DE-A24C-F95A8F8E6858}"/>
    <dgm:cxn modelId="{DE3A7D51-1398-47CC-A52F-78E70B3695E6}" type="presOf" srcId="{1E8F3377-1073-48F2-8FAC-7E7C17C8372B}" destId="{8099D0E0-9818-4981-9F33-EA57729E38B3}" srcOrd="0" destOrd="1" presId="urn:microsoft.com/office/officeart/2005/8/layout/hList1"/>
    <dgm:cxn modelId="{3C32CA57-9925-40DC-8805-1F5FA67615CC}" srcId="{DA41592C-0926-436D-B44A-4D9CA8A88617}" destId="{8B99A68A-6D74-43A0-BBBE-F10832EE69F9}" srcOrd="1" destOrd="0" parTransId="{A55B1356-A1EA-41EC-9873-EA6148121AD1}" sibTransId="{AE32AD40-B151-4587-A2E0-FBD2759EE0C2}"/>
    <dgm:cxn modelId="{5DEA845A-9D90-4A4C-AE14-A2FA00BE61AD}" type="presOf" srcId="{DA41592C-0926-436D-B44A-4D9CA8A88617}" destId="{8099D0E0-9818-4981-9F33-EA57729E38B3}" srcOrd="0" destOrd="3" presId="urn:microsoft.com/office/officeart/2005/8/layout/hList1"/>
    <dgm:cxn modelId="{2CA01888-8077-4FE7-B37C-8A7D3AC6EDB8}" type="presOf" srcId="{E145DE35-B67B-432C-A222-A6D70B21DA55}" destId="{73A134C2-9743-4066-B433-8F42FF35C3BC}" srcOrd="0" destOrd="4" presId="urn:microsoft.com/office/officeart/2005/8/layout/hList1"/>
    <dgm:cxn modelId="{C4E4AA88-4CEB-4557-A22E-0C3E2801DB49}" type="presOf" srcId="{C77AF8BA-D5DD-45AA-8722-65549D63A5C4}" destId="{8E0DD82D-8045-4FD7-B6E0-119B2094BAD0}" srcOrd="0" destOrd="0" presId="urn:microsoft.com/office/officeart/2005/8/layout/hList1"/>
    <dgm:cxn modelId="{2A07AC8B-0287-49DA-A499-3D0C8D3E0749}" srcId="{BA36C056-724C-4B16-AB8E-92FD10FC0812}" destId="{0AC6B02C-6A92-4665-9BC4-C437387D2B55}" srcOrd="0" destOrd="0" parTransId="{3A80ED77-9EB5-4B19-A97F-5989412B0DCD}" sibTransId="{EED3ED2C-F82E-4C0A-8BE3-2F3752A492E2}"/>
    <dgm:cxn modelId="{4DD39A8D-5DF9-4D04-9EC1-427628B5C9FF}" srcId="{76282053-28AC-4C39-978B-8F1E658C9D16}" destId="{C77AF8BA-D5DD-45AA-8722-65549D63A5C4}" srcOrd="1" destOrd="0" parTransId="{091F59A3-50D6-480B-92EB-30A7C5D43543}" sibTransId="{13A2B28E-689B-4F5B-9148-BBFB69E22E3D}"/>
    <dgm:cxn modelId="{9A39CF8F-5D9B-470A-BB99-4AE7637D7EFE}" srcId="{C77AF8BA-D5DD-45AA-8722-65549D63A5C4}" destId="{E145DE35-B67B-432C-A222-A6D70B21DA55}" srcOrd="4" destOrd="0" parTransId="{5EFED8F2-02AA-4EC1-B91B-BDC55137E251}" sibTransId="{2F8EA63E-41B6-40D1-B75F-74283252FFB8}"/>
    <dgm:cxn modelId="{E02EFB9E-AFAC-4B6F-A697-CBB47988A3BC}" srcId="{C77AF8BA-D5DD-45AA-8722-65549D63A5C4}" destId="{A170305D-B5F8-43D1-BEAA-4576A173EB83}" srcOrd="0" destOrd="0" parTransId="{AB1D64C1-4172-4BCC-A011-FDCFF5C43112}" sibTransId="{D32A4F4E-2746-41A5-B574-68E23243BEC2}"/>
    <dgm:cxn modelId="{CA5C54AE-71EA-4650-87CE-513676DA562D}" srcId="{C77AF8BA-D5DD-45AA-8722-65549D63A5C4}" destId="{AA60D0D1-A32C-4BAC-88C7-F2B91FBBD769}" srcOrd="2" destOrd="0" parTransId="{A8CE2B6A-1617-408A-A4BA-6B097CFC5D01}" sibTransId="{FAF7E535-BC28-45D7-B2F3-108E9E7EFA94}"/>
    <dgm:cxn modelId="{1A719CB2-C38E-4512-9EAA-8672491D6BD9}" srcId="{0AC6B02C-6A92-4665-9BC4-C437387D2B55}" destId="{85D633E2-6E5C-40E0-A240-94E35426CF57}" srcOrd="1" destOrd="0" parTransId="{B050A150-0D22-4454-9295-16A0141CF0A0}" sibTransId="{B2425E26-69FE-47D1-81FB-BBA6FDB2E6AD}"/>
    <dgm:cxn modelId="{064DF0BC-04A4-45D5-884D-D6EF375776C1}" srcId="{0AC6B02C-6A92-4665-9BC4-C437387D2B55}" destId="{1E8F3377-1073-48F2-8FAC-7E7C17C8372B}" srcOrd="0" destOrd="0" parTransId="{34492CB6-CE54-4E4A-B1A5-E6186C8CC676}" sibTransId="{88AFF0EF-90E2-4B9A-8CF6-966DC042E01B}"/>
    <dgm:cxn modelId="{EFC362BE-A0EC-48C3-9EF7-D4574EE5AEF2}" type="presOf" srcId="{76282053-28AC-4C39-978B-8F1E658C9D16}" destId="{010F5F06-2090-41DF-A5C3-F135D6886EBB}" srcOrd="0" destOrd="0" presId="urn:microsoft.com/office/officeart/2005/8/layout/hList1"/>
    <dgm:cxn modelId="{0D4FA5C2-5BB3-4791-B416-784ACAA5972A}" srcId="{DA41592C-0926-436D-B44A-4D9CA8A88617}" destId="{5FE94203-BDB5-406A-B29E-2A59AD98C4AE}" srcOrd="0" destOrd="0" parTransId="{D88693A4-F37F-4D7B-9E85-9AD216D6D56C}" sibTransId="{63B0858C-D3D4-4415-8015-CF3A90415D6F}"/>
    <dgm:cxn modelId="{5D77EFC6-AD64-4E4B-99F5-708E5FF6B64E}" type="presOf" srcId="{8B99A68A-6D74-43A0-BBBE-F10832EE69F9}" destId="{8099D0E0-9818-4981-9F33-EA57729E38B3}" srcOrd="0" destOrd="5" presId="urn:microsoft.com/office/officeart/2005/8/layout/hList1"/>
    <dgm:cxn modelId="{3C0EFDC6-9903-4819-BDAE-C7FF6B981EEA}" type="presOf" srcId="{85D633E2-6E5C-40E0-A240-94E35426CF57}" destId="{8099D0E0-9818-4981-9F33-EA57729E38B3}" srcOrd="0" destOrd="2" presId="urn:microsoft.com/office/officeart/2005/8/layout/hList1"/>
    <dgm:cxn modelId="{B35C10CC-76AB-4066-BEAB-6D016C1D1B8B}" srcId="{DA41592C-0926-436D-B44A-4D9CA8A88617}" destId="{2F701937-BD06-4E1F-80BB-D3C53571241C}" srcOrd="2" destOrd="0" parTransId="{D2808208-612B-477B-A629-066E4A2DB9D6}" sibTransId="{E9503FA3-B1A8-4611-9CB6-C41DC9EC047B}"/>
    <dgm:cxn modelId="{A088DFDD-0567-4E8F-98F2-FF1803179F68}" srcId="{76282053-28AC-4C39-978B-8F1E658C9D16}" destId="{BA36C056-724C-4B16-AB8E-92FD10FC0812}" srcOrd="0" destOrd="0" parTransId="{778CEBB6-300B-4097-ABCF-3BEDB1D116F3}" sibTransId="{5FED2D1E-30AA-4750-9988-67624D6C16AD}"/>
    <dgm:cxn modelId="{6A6387E8-5BF7-4C27-82E3-D83E92AA9EC8}" type="presOf" srcId="{E4BA37EA-0771-4E31-AF3D-C9B712683840}" destId="{73A134C2-9743-4066-B433-8F42FF35C3BC}" srcOrd="0" destOrd="1" presId="urn:microsoft.com/office/officeart/2005/8/layout/hList1"/>
    <dgm:cxn modelId="{7CBBF0EC-4C69-4D74-81FC-52F3EE90AA38}" srcId="{C77AF8BA-D5DD-45AA-8722-65549D63A5C4}" destId="{E4BA37EA-0771-4E31-AF3D-C9B712683840}" srcOrd="1" destOrd="0" parTransId="{C83CC0DE-1B33-4DBC-AA2E-C71B6A6BDD61}" sibTransId="{B969F74C-D62A-46B6-A0D5-FBA233CA59FB}"/>
    <dgm:cxn modelId="{A79607FA-4AEE-4CD7-BB09-F046D33489D9}" type="presOf" srcId="{AA60D0D1-A32C-4BAC-88C7-F2B91FBBD769}" destId="{73A134C2-9743-4066-B433-8F42FF35C3BC}" srcOrd="0" destOrd="2" presId="urn:microsoft.com/office/officeart/2005/8/layout/hList1"/>
    <dgm:cxn modelId="{6521DBFB-3DFE-44E0-8DA4-6EBBA7144D9F}" type="presOf" srcId="{A170305D-B5F8-43D1-BEAA-4576A173EB83}" destId="{73A134C2-9743-4066-B433-8F42FF35C3BC}" srcOrd="0" destOrd="0" presId="urn:microsoft.com/office/officeart/2005/8/layout/hList1"/>
    <dgm:cxn modelId="{7BFF28CF-C290-4D69-BA67-15817277C3DF}" type="presParOf" srcId="{010F5F06-2090-41DF-A5C3-F135D6886EBB}" destId="{4BE91A0F-E634-4538-8F15-19C886F62738}" srcOrd="0" destOrd="0" presId="urn:microsoft.com/office/officeart/2005/8/layout/hList1"/>
    <dgm:cxn modelId="{7BBF8E38-7CC3-44A4-897C-B85191ED0061}" type="presParOf" srcId="{4BE91A0F-E634-4538-8F15-19C886F62738}" destId="{053197E6-32B2-491E-81FF-6F8F8E59E37F}" srcOrd="0" destOrd="0" presId="urn:microsoft.com/office/officeart/2005/8/layout/hList1"/>
    <dgm:cxn modelId="{0E9E619A-9F1B-42AA-BA6D-92107DF2A412}" type="presParOf" srcId="{4BE91A0F-E634-4538-8F15-19C886F62738}" destId="{8099D0E0-9818-4981-9F33-EA57729E38B3}" srcOrd="1" destOrd="0" presId="urn:microsoft.com/office/officeart/2005/8/layout/hList1"/>
    <dgm:cxn modelId="{CD070040-B940-4971-97CA-423895867170}" type="presParOf" srcId="{010F5F06-2090-41DF-A5C3-F135D6886EBB}" destId="{CC5D3C9D-AD59-4564-9C5D-0E1922235775}" srcOrd="1" destOrd="0" presId="urn:microsoft.com/office/officeart/2005/8/layout/hList1"/>
    <dgm:cxn modelId="{5776945D-11B6-4E23-A5ED-BA4FCC9EAFA1}" type="presParOf" srcId="{010F5F06-2090-41DF-A5C3-F135D6886EBB}" destId="{8F472FC2-347A-486F-85E3-28C25E601274}" srcOrd="2" destOrd="0" presId="urn:microsoft.com/office/officeart/2005/8/layout/hList1"/>
    <dgm:cxn modelId="{773C307B-0162-4B13-BDA9-4DD5BEA17EC8}" type="presParOf" srcId="{8F472FC2-347A-486F-85E3-28C25E601274}" destId="{8E0DD82D-8045-4FD7-B6E0-119B2094BAD0}" srcOrd="0" destOrd="0" presId="urn:microsoft.com/office/officeart/2005/8/layout/hList1"/>
    <dgm:cxn modelId="{95ACE9A5-CC30-4028-BBAE-F357001C0A70}" type="presParOf" srcId="{8F472FC2-347A-486F-85E3-28C25E601274}" destId="{73A134C2-9743-4066-B433-8F42FF35C3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7B862D-2471-4AC4-A798-387798C7E77F}" type="doc">
      <dgm:prSet loTypeId="urn:microsoft.com/office/officeart/2005/8/layout/process4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50843C56-66DE-41C3-9647-7DF9DA848E4C}">
      <dgm:prSet/>
      <dgm:spPr/>
      <dgm:t>
        <a:bodyPr/>
        <a:lstStyle/>
        <a:p>
          <a:pPr algn="l"/>
          <a:r>
            <a:rPr lang="zh-CN"/>
            <a:t>基础研究</a:t>
          </a:r>
        </a:p>
      </dgm:t>
    </dgm:pt>
    <dgm:pt modelId="{F41A16B9-D9CD-453C-85AD-8FF2A5B94B93}" type="par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2DD80D-FEA9-46CC-980B-E2B935C4B9D7}" type="sibTrans" cxnId="{B631C20F-B76C-40BE-880E-A6236302747B}">
      <dgm:prSet/>
      <dgm:spPr/>
      <dgm:t>
        <a:bodyPr/>
        <a:lstStyle/>
        <a:p>
          <a:endParaRPr lang="zh-CN" altLang="en-US"/>
        </a:p>
      </dgm:t>
    </dgm:pt>
    <dgm:pt modelId="{3706C456-3CF5-498A-87F5-B08D2A944F56}">
      <dgm:prSet/>
      <dgm:spPr/>
      <dgm:t>
        <a:bodyPr/>
        <a:lstStyle/>
        <a:p>
          <a:r>
            <a:rPr lang="zh-CN" dirty="0"/>
            <a:t>字符集编码体系</a:t>
          </a:r>
        </a:p>
      </dgm:t>
    </dgm:pt>
    <dgm:pt modelId="{CF3CD888-275B-4BB8-B084-613D0575A60E}" type="par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42F2B3DF-6976-467B-B79C-9D75B4290C97}" type="sibTrans" cxnId="{581B55CE-367A-48F1-8139-D94772900FC2}">
      <dgm:prSet/>
      <dgm:spPr/>
      <dgm:t>
        <a:bodyPr/>
        <a:lstStyle/>
        <a:p>
          <a:endParaRPr lang="zh-CN" altLang="en-US"/>
        </a:p>
      </dgm:t>
    </dgm:pt>
    <dgm:pt modelId="{EABBD4B4-F6B5-47C7-990E-9385BFA3B62D}">
      <dgm:prSet/>
      <dgm:spPr/>
      <dgm:t>
        <a:bodyPr/>
        <a:lstStyle/>
        <a:p>
          <a:pPr algn="l"/>
          <a:r>
            <a:rPr lang="zh-CN" dirty="0"/>
            <a:t>应用基础研究</a:t>
          </a:r>
        </a:p>
      </dgm:t>
    </dgm:pt>
    <dgm:pt modelId="{DEA50147-F8A1-4F38-B76C-0DADF360A594}" type="par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E6EBD534-8A07-4D00-B8F9-BFBDF4215D7A}" type="sibTrans" cxnId="{C333C5F6-81EE-469E-9E7D-C5E8C0E3F292}">
      <dgm:prSet/>
      <dgm:spPr/>
      <dgm:t>
        <a:bodyPr/>
        <a:lstStyle/>
        <a:p>
          <a:endParaRPr lang="zh-CN" altLang="en-US"/>
        </a:p>
      </dgm:t>
    </dgm:pt>
    <dgm:pt modelId="{A768FBD0-A25A-4589-855E-C89BEE5DD0FA}">
      <dgm:prSet/>
      <dgm:spPr/>
      <dgm:t>
        <a:bodyPr/>
        <a:lstStyle/>
        <a:p>
          <a:r>
            <a:rPr lang="zh-CN"/>
            <a:t>英语形态分析</a:t>
          </a:r>
        </a:p>
      </dgm:t>
    </dgm:pt>
    <dgm:pt modelId="{741EF9FF-9A7E-4285-919D-EA0BFF2315D3}" type="par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7A13F734-3795-4D53-B641-5FE57178AC50}" type="sibTrans" cxnId="{AC7CC6A4-0729-4CB4-BF02-B331C77E179C}">
      <dgm:prSet/>
      <dgm:spPr/>
      <dgm:t>
        <a:bodyPr/>
        <a:lstStyle/>
        <a:p>
          <a:endParaRPr lang="zh-CN" altLang="en-US"/>
        </a:p>
      </dgm:t>
    </dgm:pt>
    <dgm:pt modelId="{02F5926C-ACC8-4453-A654-364D25A09475}">
      <dgm:prSet/>
      <dgm:spPr/>
      <dgm:t>
        <a:bodyPr/>
        <a:lstStyle/>
        <a:p>
          <a:r>
            <a:rPr lang="zh-CN" dirty="0"/>
            <a:t>中文自动分词</a:t>
          </a:r>
        </a:p>
      </dgm:t>
    </dgm:pt>
    <dgm:pt modelId="{897259C0-1C84-48BB-AB18-07792B87F457}" type="par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31DA2222-A351-4E09-AF51-2249468716F4}" type="sibTrans" cxnId="{94FA7EA8-2199-474F-817E-654335680B1C}">
      <dgm:prSet/>
      <dgm:spPr/>
      <dgm:t>
        <a:bodyPr/>
        <a:lstStyle/>
        <a:p>
          <a:endParaRPr lang="zh-CN" altLang="en-US"/>
        </a:p>
      </dgm:t>
    </dgm:pt>
    <dgm:pt modelId="{5CA3C171-3AA0-4CF3-84A7-F3CEAD58794E}">
      <dgm:prSet/>
      <dgm:spPr/>
      <dgm:t>
        <a:bodyPr/>
        <a:lstStyle/>
        <a:p>
          <a:pPr algn="l"/>
          <a:r>
            <a:rPr lang="zh-CN" dirty="0"/>
            <a:t>应用研究</a:t>
          </a:r>
        </a:p>
      </dgm:t>
    </dgm:pt>
    <dgm:pt modelId="{DF21F78F-EEE6-4007-BCB3-FBB9636C9FE2}" type="par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211D8F96-20DA-4951-B6FA-4089C7409DBB}" type="sibTrans" cxnId="{E5730589-56C8-4C42-B50A-E651D6E0075C}">
      <dgm:prSet/>
      <dgm:spPr/>
      <dgm:t>
        <a:bodyPr/>
        <a:lstStyle/>
        <a:p>
          <a:endParaRPr lang="zh-CN" altLang="en-US"/>
        </a:p>
      </dgm:t>
    </dgm:pt>
    <dgm:pt modelId="{9ABDA935-DBB9-439E-9E76-5308757B1264}">
      <dgm:prSet/>
      <dgm:spPr/>
      <dgm:t>
        <a:bodyPr/>
        <a:lstStyle/>
        <a:p>
          <a:r>
            <a:rPr lang="zh-CN"/>
            <a:t>机器翻译</a:t>
          </a:r>
        </a:p>
      </dgm:t>
    </dgm:pt>
    <dgm:pt modelId="{1D4F1606-4BFC-49A4-A2C9-00B32FB121FA}" type="par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60D7E30E-47B9-4C02-A51E-58F44699C8FF}" type="sibTrans" cxnId="{AF4A4B0C-C40A-40A8-A0E2-B80994BB9E8F}">
      <dgm:prSet/>
      <dgm:spPr/>
      <dgm:t>
        <a:bodyPr/>
        <a:lstStyle/>
        <a:p>
          <a:endParaRPr lang="zh-CN" altLang="en-US"/>
        </a:p>
      </dgm:t>
    </dgm:pt>
    <dgm:pt modelId="{77D5FCB8-F876-449F-9C64-F412470A2577}">
      <dgm:prSet/>
      <dgm:spPr/>
      <dgm:t>
        <a:bodyPr/>
        <a:lstStyle/>
        <a:p>
          <a:r>
            <a:rPr lang="zh-CN"/>
            <a:t>信息检索</a:t>
          </a:r>
        </a:p>
      </dgm:t>
    </dgm:pt>
    <dgm:pt modelId="{7F8C0F65-3041-4539-929E-32EE18E8EA66}" type="par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F47803E8-CD82-4239-B8F2-2E90A61D9CBA}" type="sibTrans" cxnId="{59AE11F7-4FCA-4426-BBB3-07ADD8135C03}">
      <dgm:prSet/>
      <dgm:spPr/>
      <dgm:t>
        <a:bodyPr/>
        <a:lstStyle/>
        <a:p>
          <a:endParaRPr lang="zh-CN" altLang="en-US"/>
        </a:p>
      </dgm:t>
    </dgm:pt>
    <dgm:pt modelId="{6B619879-92B8-4419-9652-F9A8E6B9E722}">
      <dgm:prSet/>
      <dgm:spPr/>
      <dgm:t>
        <a:bodyPr/>
        <a:lstStyle/>
        <a:p>
          <a:r>
            <a:rPr lang="zh-CN" dirty="0"/>
            <a:t>自动问答</a:t>
          </a:r>
        </a:p>
      </dgm:t>
    </dgm:pt>
    <dgm:pt modelId="{9B70E37C-8069-44B7-837C-3AEA848A8173}" type="par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33D04314-1207-4AA0-87CC-F24141B6F1D0}" type="sibTrans" cxnId="{BCBFCFF7-0FB1-4B2E-B354-4FD2807F4CC2}">
      <dgm:prSet/>
      <dgm:spPr/>
      <dgm:t>
        <a:bodyPr/>
        <a:lstStyle/>
        <a:p>
          <a:endParaRPr lang="zh-CN" altLang="en-US"/>
        </a:p>
      </dgm:t>
    </dgm:pt>
    <dgm:pt modelId="{EEF09382-2CBA-4581-91A3-FD2E7B47574E}">
      <dgm:prSet/>
      <dgm:spPr/>
      <dgm:t>
        <a:bodyPr/>
        <a:lstStyle/>
        <a:p>
          <a:r>
            <a:rPr lang="zh-CN" altLang="en-US" dirty="0"/>
            <a:t>语言计算模型</a:t>
          </a:r>
          <a:endParaRPr lang="zh-CN" dirty="0"/>
        </a:p>
      </dgm:t>
    </dgm:pt>
    <dgm:pt modelId="{BCDFEB75-7035-49E9-8328-FDE303F18B73}" type="par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57958F66-2D9A-42AE-93F3-F9D055B87F2E}" type="sibTrans" cxnId="{06006265-6AA4-4485-B6D2-E5841FF0ACCC}">
      <dgm:prSet/>
      <dgm:spPr/>
      <dgm:t>
        <a:bodyPr/>
        <a:lstStyle/>
        <a:p>
          <a:endParaRPr lang="zh-CN" altLang="en-US"/>
        </a:p>
      </dgm:t>
    </dgm:pt>
    <dgm:pt modelId="{C4D3694C-928C-497E-AF23-DBC413870F3F}">
      <dgm:prSet/>
      <dgm:spPr/>
      <dgm:t>
        <a:bodyPr/>
        <a:lstStyle/>
        <a:p>
          <a:r>
            <a:rPr lang="zh-CN" altLang="en-US" dirty="0"/>
            <a:t>语料库、知识库</a:t>
          </a:r>
          <a:endParaRPr lang="zh-CN" dirty="0"/>
        </a:p>
      </dgm:t>
    </dgm:pt>
    <dgm:pt modelId="{DFD7F43D-55EC-488D-94C7-239DAC17B4C0}" type="par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3F18AE25-5D2A-40F1-BFF6-FDBEB7BBDABB}" type="sibTrans" cxnId="{E0CAB2B9-21C6-46CC-ACEA-89D627B692AC}">
      <dgm:prSet/>
      <dgm:spPr/>
      <dgm:t>
        <a:bodyPr/>
        <a:lstStyle/>
        <a:p>
          <a:endParaRPr lang="zh-CN" altLang="en-US"/>
        </a:p>
      </dgm:t>
    </dgm:pt>
    <dgm:pt modelId="{449209F4-A45F-4548-8BB5-0E988A2B26FA}">
      <dgm:prSet/>
      <dgm:spPr/>
      <dgm:t>
        <a:bodyPr/>
        <a:lstStyle/>
        <a:p>
          <a:r>
            <a:rPr lang="zh-CN" altLang="en-US" dirty="0"/>
            <a:t>词性标注</a:t>
          </a:r>
          <a:endParaRPr lang="zh-CN" dirty="0"/>
        </a:p>
      </dgm:t>
    </dgm:pt>
    <dgm:pt modelId="{F18B77AF-C452-4D18-A409-313F050455A0}" type="par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7DBC5AA8-616D-410E-9A6A-A014B68B3320}" type="sibTrans" cxnId="{8D275134-4248-4053-84D5-294BCA0893D0}">
      <dgm:prSet/>
      <dgm:spPr/>
      <dgm:t>
        <a:bodyPr/>
        <a:lstStyle/>
        <a:p>
          <a:endParaRPr lang="zh-CN" altLang="en-US"/>
        </a:p>
      </dgm:t>
    </dgm:pt>
    <dgm:pt modelId="{2108EF4A-3536-4876-B916-C97D41CDE302}">
      <dgm:prSet/>
      <dgm:spPr/>
      <dgm:t>
        <a:bodyPr/>
        <a:lstStyle/>
        <a:p>
          <a:r>
            <a:rPr lang="zh-CN" altLang="en-US" dirty="0"/>
            <a:t>命名实体识别</a:t>
          </a:r>
          <a:endParaRPr lang="zh-CN" dirty="0"/>
        </a:p>
      </dgm:t>
    </dgm:pt>
    <dgm:pt modelId="{1CFF2989-2DD8-4C6B-9FF1-674326D9094C}" type="par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7FB4C910-1E74-4F28-A7B6-7F22BF8539F4}" type="sibTrans" cxnId="{ECD22838-55CF-4348-AD4A-231084E8BE93}">
      <dgm:prSet/>
      <dgm:spPr/>
      <dgm:t>
        <a:bodyPr/>
        <a:lstStyle/>
        <a:p>
          <a:endParaRPr lang="zh-CN" altLang="en-US"/>
        </a:p>
      </dgm:t>
    </dgm:pt>
    <dgm:pt modelId="{EE0E89EC-95D0-48C5-A5DA-257BB4AAC7C4}">
      <dgm:prSet/>
      <dgm:spPr/>
      <dgm:t>
        <a:bodyPr/>
        <a:lstStyle/>
        <a:p>
          <a:r>
            <a:rPr lang="zh-CN" altLang="en-US" dirty="0"/>
            <a:t>句法分析</a:t>
          </a:r>
          <a:endParaRPr lang="zh-CN" dirty="0"/>
        </a:p>
      </dgm:t>
    </dgm:pt>
    <dgm:pt modelId="{AE430F39-F601-4B52-AD01-BD09DAB442C5}" type="par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D81FF377-2571-4B33-B4FE-0FBD59DCF06B}" type="sibTrans" cxnId="{4439A405-EFAF-429A-9005-25E0B1130C62}">
      <dgm:prSet/>
      <dgm:spPr/>
      <dgm:t>
        <a:bodyPr/>
        <a:lstStyle/>
        <a:p>
          <a:endParaRPr lang="zh-CN" altLang="en-US"/>
        </a:p>
      </dgm:t>
    </dgm:pt>
    <dgm:pt modelId="{592FADD3-5AFE-4A1A-B122-A50D5D1F0B57}">
      <dgm:prSet/>
      <dgm:spPr/>
      <dgm:t>
        <a:bodyPr/>
        <a:lstStyle/>
        <a:p>
          <a:r>
            <a:rPr lang="zh-CN" altLang="en-US" dirty="0"/>
            <a:t>语义分析</a:t>
          </a:r>
          <a:endParaRPr lang="zh-CN" dirty="0"/>
        </a:p>
      </dgm:t>
    </dgm:pt>
    <dgm:pt modelId="{10553819-5330-4517-B621-B2DE607F7924}" type="par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7A065C2B-3197-42C9-B365-A762FF81504A}" type="sibTrans" cxnId="{FB17FADD-EB48-476F-A91A-037867762DB3}">
      <dgm:prSet/>
      <dgm:spPr/>
      <dgm:t>
        <a:bodyPr/>
        <a:lstStyle/>
        <a:p>
          <a:endParaRPr lang="zh-CN" altLang="en-US"/>
        </a:p>
      </dgm:t>
    </dgm:pt>
    <dgm:pt modelId="{A5D325DA-BD82-423C-BC54-4C7071CE58CB}">
      <dgm:prSet/>
      <dgm:spPr/>
      <dgm:t>
        <a:bodyPr/>
        <a:lstStyle/>
        <a:p>
          <a:r>
            <a:rPr lang="zh-CN" altLang="en-US" dirty="0"/>
            <a:t>篇章理解</a:t>
          </a:r>
          <a:endParaRPr lang="zh-CN" dirty="0"/>
        </a:p>
      </dgm:t>
    </dgm:pt>
    <dgm:pt modelId="{9B175048-78C8-436F-9342-0CF1D304A0CF}" type="par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DAB41121-40A5-4522-B8C9-A71EDC2B0A7B}" type="sibTrans" cxnId="{1EC0E5A7-E7B3-4645-AEC5-B826A507C860}">
      <dgm:prSet/>
      <dgm:spPr/>
      <dgm:t>
        <a:bodyPr/>
        <a:lstStyle/>
        <a:p>
          <a:endParaRPr lang="zh-CN" altLang="en-US"/>
        </a:p>
      </dgm:t>
    </dgm:pt>
    <dgm:pt modelId="{8402DEFC-E67E-492F-A8F9-38618E82AED9}">
      <dgm:prSet/>
      <dgm:spPr/>
      <dgm:t>
        <a:bodyPr/>
        <a:lstStyle/>
        <a:p>
          <a:r>
            <a:rPr lang="zh-CN" altLang="en-US" dirty="0"/>
            <a:t>短语切分</a:t>
          </a:r>
          <a:endParaRPr lang="zh-CN" dirty="0"/>
        </a:p>
      </dgm:t>
    </dgm:pt>
    <dgm:pt modelId="{FE1EE707-5FF7-47B9-944E-680FE096EB52}" type="par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07D56C96-847B-4310-88BA-0C802F8739D9}" type="sibTrans" cxnId="{A688A2AF-4664-483D-B653-1B5609E2710F}">
      <dgm:prSet/>
      <dgm:spPr/>
      <dgm:t>
        <a:bodyPr/>
        <a:lstStyle/>
        <a:p>
          <a:endParaRPr lang="zh-CN" altLang="en-US"/>
        </a:p>
      </dgm:t>
    </dgm:pt>
    <dgm:pt modelId="{49281319-D4D1-4746-812A-A78E3834CF16}">
      <dgm:prSet/>
      <dgm:spPr/>
      <dgm:t>
        <a:bodyPr/>
        <a:lstStyle/>
        <a:p>
          <a:r>
            <a:rPr lang="zh-CN" altLang="en-US" dirty="0"/>
            <a:t>文本校对</a:t>
          </a:r>
          <a:endParaRPr lang="zh-CN" dirty="0"/>
        </a:p>
      </dgm:t>
    </dgm:pt>
    <dgm:pt modelId="{04964437-31E9-490B-BEC6-5A625A4908CF}" type="par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8A179FC3-196B-45D5-8F27-BB4EF7E747DF}" type="sibTrans" cxnId="{F71F318C-5876-46D0-AD62-4041999A0C68}">
      <dgm:prSet/>
      <dgm:spPr/>
      <dgm:t>
        <a:bodyPr/>
        <a:lstStyle/>
        <a:p>
          <a:endParaRPr lang="zh-CN" altLang="en-US"/>
        </a:p>
      </dgm:t>
    </dgm:pt>
    <dgm:pt modelId="{BA06065F-08E7-4FB5-8F92-56AFA768D191}">
      <dgm:prSet/>
      <dgm:spPr/>
      <dgm:t>
        <a:bodyPr/>
        <a:lstStyle/>
        <a:p>
          <a:r>
            <a:rPr lang="zh-CN" altLang="en-US" dirty="0"/>
            <a:t>自动摘要</a:t>
          </a:r>
          <a:endParaRPr lang="zh-CN" dirty="0"/>
        </a:p>
      </dgm:t>
    </dgm:pt>
    <dgm:pt modelId="{0813575D-F4FB-40AC-B3BC-BA27A0CDC729}" type="par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F7890233-AA86-48E6-9B96-DED30244B6BA}" type="sibTrans" cxnId="{4AEE158C-C1EC-4181-9977-B088AD4EDDBC}">
      <dgm:prSet/>
      <dgm:spPr/>
      <dgm:t>
        <a:bodyPr/>
        <a:lstStyle/>
        <a:p>
          <a:endParaRPr lang="zh-CN" altLang="en-US"/>
        </a:p>
      </dgm:t>
    </dgm:pt>
    <dgm:pt modelId="{C4FC75C7-1640-40B0-80F2-95C34FE2E709}">
      <dgm:prSet/>
      <dgm:spPr/>
      <dgm:t>
        <a:bodyPr/>
        <a:lstStyle/>
        <a:p>
          <a:r>
            <a:rPr lang="zh-CN" altLang="en-US" dirty="0"/>
            <a:t>辅助写作</a:t>
          </a:r>
          <a:endParaRPr lang="zh-CN" dirty="0"/>
        </a:p>
      </dgm:t>
    </dgm:pt>
    <dgm:pt modelId="{059DCD13-57B6-407E-8E4B-4F6BAFF66315}" type="par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BD5F0E43-7A45-4459-9C2C-B9DBC70212DB}" type="sibTrans" cxnId="{C276A615-BF5A-4DE5-AA06-62990A0EB8D4}">
      <dgm:prSet/>
      <dgm:spPr/>
      <dgm:t>
        <a:bodyPr/>
        <a:lstStyle/>
        <a:p>
          <a:endParaRPr lang="zh-CN" altLang="en-US"/>
        </a:p>
      </dgm:t>
    </dgm:pt>
    <dgm:pt modelId="{0768579F-2AD0-404A-B72B-B7A1EDA819DF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A913C4C-E948-452D-8604-74D54AC21729}" type="par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694B34BA-50AF-4776-9EDC-8466D3B833FB}" type="sibTrans" cxnId="{058671F6-FAA4-445F-A2ED-CC685EDA9833}">
      <dgm:prSet/>
      <dgm:spPr/>
      <dgm:t>
        <a:bodyPr/>
        <a:lstStyle/>
        <a:p>
          <a:endParaRPr lang="zh-CN" altLang="en-US"/>
        </a:p>
      </dgm:t>
    </dgm:pt>
    <dgm:pt modelId="{7F6B81C5-9F1E-440F-B91A-DD0E553D25E6}">
      <dgm:prSet/>
      <dgm:spPr/>
      <dgm:t>
        <a:bodyPr/>
        <a:lstStyle/>
        <a:p>
          <a:r>
            <a:rPr lang="zh-CN" altLang="en-US" dirty="0"/>
            <a:t>语音合成</a:t>
          </a:r>
          <a:endParaRPr lang="zh-CN" dirty="0"/>
        </a:p>
      </dgm:t>
    </dgm:pt>
    <dgm:pt modelId="{14FAE803-9D26-4311-A0CF-436B2F34FBE6}" type="par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EB8AEF66-9DFB-4E89-B5B6-3D7FA48EF08B}" type="sibTrans" cxnId="{52E85460-CD9A-4F13-85C9-C3C734AA1E30}">
      <dgm:prSet/>
      <dgm:spPr/>
      <dgm:t>
        <a:bodyPr/>
        <a:lstStyle/>
        <a:p>
          <a:endParaRPr lang="zh-CN" altLang="en-US"/>
        </a:p>
      </dgm:t>
    </dgm:pt>
    <dgm:pt modelId="{D2785E1C-A732-4477-8C7D-689D3C6962FF}" type="pres">
      <dgm:prSet presAssocID="{017B862D-2471-4AC4-A798-387798C7E77F}" presName="Name0" presStyleCnt="0">
        <dgm:presLayoutVars>
          <dgm:dir/>
          <dgm:animLvl val="lvl"/>
          <dgm:resizeHandles val="exact"/>
        </dgm:presLayoutVars>
      </dgm:prSet>
      <dgm:spPr/>
    </dgm:pt>
    <dgm:pt modelId="{94B97609-0F41-4469-BA92-F4ECAFA09F7E}" type="pres">
      <dgm:prSet presAssocID="{5CA3C171-3AA0-4CF3-84A7-F3CEAD58794E}" presName="boxAndChildren" presStyleCnt="0"/>
      <dgm:spPr/>
    </dgm:pt>
    <dgm:pt modelId="{86F1B0D5-1E33-47D0-80D2-85C559D01C57}" type="pres">
      <dgm:prSet presAssocID="{5CA3C171-3AA0-4CF3-84A7-F3CEAD58794E}" presName="parentTextBox" presStyleLbl="node1" presStyleIdx="0" presStyleCnt="3"/>
      <dgm:spPr/>
    </dgm:pt>
    <dgm:pt modelId="{D78971F5-A682-408D-904E-4BC8D2DF28FF}" type="pres">
      <dgm:prSet presAssocID="{5CA3C171-3AA0-4CF3-84A7-F3CEAD58794E}" presName="entireBox" presStyleLbl="node1" presStyleIdx="0" presStyleCnt="3"/>
      <dgm:spPr/>
    </dgm:pt>
    <dgm:pt modelId="{8A712D59-C090-4F55-B613-444500350EC7}" type="pres">
      <dgm:prSet presAssocID="{5CA3C171-3AA0-4CF3-84A7-F3CEAD58794E}" presName="descendantBox" presStyleCnt="0"/>
      <dgm:spPr/>
    </dgm:pt>
    <dgm:pt modelId="{A5396676-45E3-422A-95F1-F41598FD8619}" type="pres">
      <dgm:prSet presAssocID="{9ABDA935-DBB9-439E-9E76-5308757B1264}" presName="childTextBox" presStyleLbl="fgAccFollowNode1" presStyleIdx="0" presStyleCnt="19">
        <dgm:presLayoutVars>
          <dgm:bulletEnabled val="1"/>
        </dgm:presLayoutVars>
      </dgm:prSet>
      <dgm:spPr/>
    </dgm:pt>
    <dgm:pt modelId="{B0232F76-81DF-479A-A478-3B109FB1260E}" type="pres">
      <dgm:prSet presAssocID="{77D5FCB8-F876-449F-9C64-F412470A2577}" presName="childTextBox" presStyleLbl="fgAccFollowNode1" presStyleIdx="1" presStyleCnt="19">
        <dgm:presLayoutVars>
          <dgm:bulletEnabled val="1"/>
        </dgm:presLayoutVars>
      </dgm:prSet>
      <dgm:spPr/>
    </dgm:pt>
    <dgm:pt modelId="{A46592FC-7654-4F86-80D6-2845E3112AD6}" type="pres">
      <dgm:prSet presAssocID="{6B619879-92B8-4419-9652-F9A8E6B9E722}" presName="childTextBox" presStyleLbl="fgAccFollowNode1" presStyleIdx="2" presStyleCnt="19">
        <dgm:presLayoutVars>
          <dgm:bulletEnabled val="1"/>
        </dgm:presLayoutVars>
      </dgm:prSet>
      <dgm:spPr/>
    </dgm:pt>
    <dgm:pt modelId="{1D35F4F8-E09B-45F4-87B7-251D2D8379AF}" type="pres">
      <dgm:prSet presAssocID="{49281319-D4D1-4746-812A-A78E3834CF16}" presName="childTextBox" presStyleLbl="fgAccFollowNode1" presStyleIdx="3" presStyleCnt="19">
        <dgm:presLayoutVars>
          <dgm:bulletEnabled val="1"/>
        </dgm:presLayoutVars>
      </dgm:prSet>
      <dgm:spPr/>
    </dgm:pt>
    <dgm:pt modelId="{1F36D4F5-19BA-46BE-BD1E-B52A19CBCEFB}" type="pres">
      <dgm:prSet presAssocID="{BA06065F-08E7-4FB5-8F92-56AFA768D191}" presName="childTextBox" presStyleLbl="fgAccFollowNode1" presStyleIdx="4" presStyleCnt="19">
        <dgm:presLayoutVars>
          <dgm:bulletEnabled val="1"/>
        </dgm:presLayoutVars>
      </dgm:prSet>
      <dgm:spPr/>
    </dgm:pt>
    <dgm:pt modelId="{FE920022-267A-4FE4-B81D-F00951101E5E}" type="pres">
      <dgm:prSet presAssocID="{C4FC75C7-1640-40B0-80F2-95C34FE2E709}" presName="childTextBox" presStyleLbl="fgAccFollowNode1" presStyleIdx="5" presStyleCnt="19">
        <dgm:presLayoutVars>
          <dgm:bulletEnabled val="1"/>
        </dgm:presLayoutVars>
      </dgm:prSet>
      <dgm:spPr/>
    </dgm:pt>
    <dgm:pt modelId="{7FE0094E-CB2F-4100-AFEB-3525295E9127}" type="pres">
      <dgm:prSet presAssocID="{0768579F-2AD0-404A-B72B-B7A1EDA819DF}" presName="childTextBox" presStyleLbl="fgAccFollowNode1" presStyleIdx="6" presStyleCnt="19">
        <dgm:presLayoutVars>
          <dgm:bulletEnabled val="1"/>
        </dgm:presLayoutVars>
      </dgm:prSet>
      <dgm:spPr/>
    </dgm:pt>
    <dgm:pt modelId="{2E790C21-D193-4B4D-AC20-9D58297436D7}" type="pres">
      <dgm:prSet presAssocID="{7F6B81C5-9F1E-440F-B91A-DD0E553D25E6}" presName="childTextBox" presStyleLbl="fgAccFollowNode1" presStyleIdx="7" presStyleCnt="19">
        <dgm:presLayoutVars>
          <dgm:bulletEnabled val="1"/>
        </dgm:presLayoutVars>
      </dgm:prSet>
      <dgm:spPr/>
    </dgm:pt>
    <dgm:pt modelId="{435D725F-F1A6-4532-A8D4-AF72F972F1E0}" type="pres">
      <dgm:prSet presAssocID="{E6EBD534-8A07-4D00-B8F9-BFBDF4215D7A}" presName="sp" presStyleCnt="0"/>
      <dgm:spPr/>
    </dgm:pt>
    <dgm:pt modelId="{C008E1E7-431F-4485-8D15-1AE9884C11E6}" type="pres">
      <dgm:prSet presAssocID="{EABBD4B4-F6B5-47C7-990E-9385BFA3B62D}" presName="arrowAndChildren" presStyleCnt="0"/>
      <dgm:spPr/>
    </dgm:pt>
    <dgm:pt modelId="{5EAD578E-AFB5-43D1-95B1-9F56DA8F1CFE}" type="pres">
      <dgm:prSet presAssocID="{EABBD4B4-F6B5-47C7-990E-9385BFA3B62D}" presName="parentTextArrow" presStyleLbl="node1" presStyleIdx="0" presStyleCnt="3"/>
      <dgm:spPr/>
    </dgm:pt>
    <dgm:pt modelId="{0BB4B4E7-35ED-408B-9BB1-168E09D61C95}" type="pres">
      <dgm:prSet presAssocID="{EABBD4B4-F6B5-47C7-990E-9385BFA3B62D}" presName="arrow" presStyleLbl="node1" presStyleIdx="1" presStyleCnt="3"/>
      <dgm:spPr/>
    </dgm:pt>
    <dgm:pt modelId="{43918C74-A6C2-4909-A9FA-3C493BC2B5B5}" type="pres">
      <dgm:prSet presAssocID="{EABBD4B4-F6B5-47C7-990E-9385BFA3B62D}" presName="descendantArrow" presStyleCnt="0"/>
      <dgm:spPr/>
    </dgm:pt>
    <dgm:pt modelId="{D2ED042F-68FB-4DC5-AFAE-28682AFD8B56}" type="pres">
      <dgm:prSet presAssocID="{A768FBD0-A25A-4589-855E-C89BEE5DD0FA}" presName="childTextArrow" presStyleLbl="fgAccFollowNode1" presStyleIdx="8" presStyleCnt="19">
        <dgm:presLayoutVars>
          <dgm:bulletEnabled val="1"/>
        </dgm:presLayoutVars>
      </dgm:prSet>
      <dgm:spPr/>
    </dgm:pt>
    <dgm:pt modelId="{FB28D07D-59BA-49D2-ADC3-2F87D73AE68C}" type="pres">
      <dgm:prSet presAssocID="{02F5926C-ACC8-4453-A654-364D25A09475}" presName="childTextArrow" presStyleLbl="fgAccFollowNode1" presStyleIdx="9" presStyleCnt="19">
        <dgm:presLayoutVars>
          <dgm:bulletEnabled val="1"/>
        </dgm:presLayoutVars>
      </dgm:prSet>
      <dgm:spPr/>
    </dgm:pt>
    <dgm:pt modelId="{79CCFD95-DA88-4939-8A12-0252BBBFE36E}" type="pres">
      <dgm:prSet presAssocID="{449209F4-A45F-4548-8BB5-0E988A2B26FA}" presName="childTextArrow" presStyleLbl="fgAccFollowNode1" presStyleIdx="10" presStyleCnt="19">
        <dgm:presLayoutVars>
          <dgm:bulletEnabled val="1"/>
        </dgm:presLayoutVars>
      </dgm:prSet>
      <dgm:spPr/>
    </dgm:pt>
    <dgm:pt modelId="{BC99A2FD-D404-456C-8A2C-E87CF7073621}" type="pres">
      <dgm:prSet presAssocID="{8402DEFC-E67E-492F-A8F9-38618E82AED9}" presName="childTextArrow" presStyleLbl="fgAccFollowNode1" presStyleIdx="11" presStyleCnt="19">
        <dgm:presLayoutVars>
          <dgm:bulletEnabled val="1"/>
        </dgm:presLayoutVars>
      </dgm:prSet>
      <dgm:spPr/>
    </dgm:pt>
    <dgm:pt modelId="{455BDAA7-666D-408B-923B-2FE423A4E50D}" type="pres">
      <dgm:prSet presAssocID="{2108EF4A-3536-4876-B916-C97D41CDE302}" presName="childTextArrow" presStyleLbl="fgAccFollowNode1" presStyleIdx="12" presStyleCnt="19">
        <dgm:presLayoutVars>
          <dgm:bulletEnabled val="1"/>
        </dgm:presLayoutVars>
      </dgm:prSet>
      <dgm:spPr/>
    </dgm:pt>
    <dgm:pt modelId="{CF9CCED9-70AF-4695-BD42-538D72745B19}" type="pres">
      <dgm:prSet presAssocID="{EE0E89EC-95D0-48C5-A5DA-257BB4AAC7C4}" presName="childTextArrow" presStyleLbl="fgAccFollowNode1" presStyleIdx="13" presStyleCnt="19">
        <dgm:presLayoutVars>
          <dgm:bulletEnabled val="1"/>
        </dgm:presLayoutVars>
      </dgm:prSet>
      <dgm:spPr/>
    </dgm:pt>
    <dgm:pt modelId="{ACE15E4E-44AE-460E-836F-316DDD0A5111}" type="pres">
      <dgm:prSet presAssocID="{592FADD3-5AFE-4A1A-B122-A50D5D1F0B57}" presName="childTextArrow" presStyleLbl="fgAccFollowNode1" presStyleIdx="14" presStyleCnt="19">
        <dgm:presLayoutVars>
          <dgm:bulletEnabled val="1"/>
        </dgm:presLayoutVars>
      </dgm:prSet>
      <dgm:spPr/>
    </dgm:pt>
    <dgm:pt modelId="{2E22F7A3-57D8-4C60-A3E7-43E012282F93}" type="pres">
      <dgm:prSet presAssocID="{A5D325DA-BD82-423C-BC54-4C7071CE58CB}" presName="childTextArrow" presStyleLbl="fgAccFollowNode1" presStyleIdx="15" presStyleCnt="19">
        <dgm:presLayoutVars>
          <dgm:bulletEnabled val="1"/>
        </dgm:presLayoutVars>
      </dgm:prSet>
      <dgm:spPr/>
    </dgm:pt>
    <dgm:pt modelId="{43B91F65-59DD-4DA1-9E3A-0ECF68752275}" type="pres">
      <dgm:prSet presAssocID="{372DD80D-FEA9-46CC-980B-E2B935C4B9D7}" presName="sp" presStyleCnt="0"/>
      <dgm:spPr/>
    </dgm:pt>
    <dgm:pt modelId="{0F434818-75B1-44CE-B5A6-956B23915336}" type="pres">
      <dgm:prSet presAssocID="{50843C56-66DE-41C3-9647-7DF9DA848E4C}" presName="arrowAndChildren" presStyleCnt="0"/>
      <dgm:spPr/>
    </dgm:pt>
    <dgm:pt modelId="{93E5E622-FC5F-4817-8BDE-E257D07D128C}" type="pres">
      <dgm:prSet presAssocID="{50843C56-66DE-41C3-9647-7DF9DA848E4C}" presName="parentTextArrow" presStyleLbl="node1" presStyleIdx="1" presStyleCnt="3"/>
      <dgm:spPr/>
    </dgm:pt>
    <dgm:pt modelId="{38FF5C18-D3B0-4EC0-81E9-22CE790140E1}" type="pres">
      <dgm:prSet presAssocID="{50843C56-66DE-41C3-9647-7DF9DA848E4C}" presName="arrow" presStyleLbl="node1" presStyleIdx="2" presStyleCnt="3"/>
      <dgm:spPr/>
    </dgm:pt>
    <dgm:pt modelId="{3B048D1A-8209-489D-A3FE-6A7C6BE5E6D0}" type="pres">
      <dgm:prSet presAssocID="{50843C56-66DE-41C3-9647-7DF9DA848E4C}" presName="descendantArrow" presStyleCnt="0"/>
      <dgm:spPr/>
    </dgm:pt>
    <dgm:pt modelId="{6EB680EE-F2F1-4E21-8984-B9271D57F309}" type="pres">
      <dgm:prSet presAssocID="{3706C456-3CF5-498A-87F5-B08D2A944F56}" presName="childTextArrow" presStyleLbl="fgAccFollowNode1" presStyleIdx="16" presStyleCnt="19">
        <dgm:presLayoutVars>
          <dgm:bulletEnabled val="1"/>
        </dgm:presLayoutVars>
      </dgm:prSet>
      <dgm:spPr/>
    </dgm:pt>
    <dgm:pt modelId="{E1BDC808-B9A9-4878-972D-21198257362F}" type="pres">
      <dgm:prSet presAssocID="{EEF09382-2CBA-4581-91A3-FD2E7B47574E}" presName="childTextArrow" presStyleLbl="fgAccFollowNode1" presStyleIdx="17" presStyleCnt="19">
        <dgm:presLayoutVars>
          <dgm:bulletEnabled val="1"/>
        </dgm:presLayoutVars>
      </dgm:prSet>
      <dgm:spPr/>
    </dgm:pt>
    <dgm:pt modelId="{529A9308-E6B4-46C3-8FD5-241199908975}" type="pres">
      <dgm:prSet presAssocID="{C4D3694C-928C-497E-AF23-DBC413870F3F}" presName="childTextArrow" presStyleLbl="fgAccFollowNode1" presStyleIdx="18" presStyleCnt="19">
        <dgm:presLayoutVars>
          <dgm:bulletEnabled val="1"/>
        </dgm:presLayoutVars>
      </dgm:prSet>
      <dgm:spPr/>
    </dgm:pt>
  </dgm:ptLst>
  <dgm:cxnLst>
    <dgm:cxn modelId="{4439A405-EFAF-429A-9005-25E0B1130C62}" srcId="{EABBD4B4-F6B5-47C7-990E-9385BFA3B62D}" destId="{EE0E89EC-95D0-48C5-A5DA-257BB4AAC7C4}" srcOrd="5" destOrd="0" parTransId="{AE430F39-F601-4B52-AD01-BD09DAB442C5}" sibTransId="{D81FF377-2571-4B33-B4FE-0FBD59DCF06B}"/>
    <dgm:cxn modelId="{877C820A-AD5A-4A7D-9EB7-DF5D293A5F68}" type="presOf" srcId="{5CA3C171-3AA0-4CF3-84A7-F3CEAD58794E}" destId="{D78971F5-A682-408D-904E-4BC8D2DF28FF}" srcOrd="1" destOrd="0" presId="urn:microsoft.com/office/officeart/2005/8/layout/process4"/>
    <dgm:cxn modelId="{FD76F40A-3AA4-495F-BFDA-1EDED57F312B}" type="presOf" srcId="{7F6B81C5-9F1E-440F-B91A-DD0E553D25E6}" destId="{2E790C21-D193-4B4D-AC20-9D58297436D7}" srcOrd="0" destOrd="0" presId="urn:microsoft.com/office/officeart/2005/8/layout/process4"/>
    <dgm:cxn modelId="{AF4A4B0C-C40A-40A8-A0E2-B80994BB9E8F}" srcId="{5CA3C171-3AA0-4CF3-84A7-F3CEAD58794E}" destId="{9ABDA935-DBB9-439E-9E76-5308757B1264}" srcOrd="0" destOrd="0" parTransId="{1D4F1606-4BFC-49A4-A2C9-00B32FB121FA}" sibTransId="{60D7E30E-47B9-4C02-A51E-58F44699C8FF}"/>
    <dgm:cxn modelId="{07D0B60D-E9D0-4279-BFB7-8B971CB8B0BD}" type="presOf" srcId="{BA06065F-08E7-4FB5-8F92-56AFA768D191}" destId="{1F36D4F5-19BA-46BE-BD1E-B52A19CBCEFB}" srcOrd="0" destOrd="0" presId="urn:microsoft.com/office/officeart/2005/8/layout/process4"/>
    <dgm:cxn modelId="{B631C20F-B76C-40BE-880E-A6236302747B}" srcId="{017B862D-2471-4AC4-A798-387798C7E77F}" destId="{50843C56-66DE-41C3-9647-7DF9DA848E4C}" srcOrd="0" destOrd="0" parTransId="{F41A16B9-D9CD-453C-85AD-8FF2A5B94B93}" sibTransId="{372DD80D-FEA9-46CC-980B-E2B935C4B9D7}"/>
    <dgm:cxn modelId="{C276A615-BF5A-4DE5-AA06-62990A0EB8D4}" srcId="{5CA3C171-3AA0-4CF3-84A7-F3CEAD58794E}" destId="{C4FC75C7-1640-40B0-80F2-95C34FE2E709}" srcOrd="5" destOrd="0" parTransId="{059DCD13-57B6-407E-8E4B-4F6BAFF66315}" sibTransId="{BD5F0E43-7A45-4459-9C2C-B9DBC70212DB}"/>
    <dgm:cxn modelId="{A618FE25-3713-47BD-9387-42FA2FCC3E7E}" type="presOf" srcId="{0768579F-2AD0-404A-B72B-B7A1EDA819DF}" destId="{7FE0094E-CB2F-4100-AFEB-3525295E9127}" srcOrd="0" destOrd="0" presId="urn:microsoft.com/office/officeart/2005/8/layout/process4"/>
    <dgm:cxn modelId="{F2C7312D-27FA-43FB-B81C-AB41A80E2D33}" type="presOf" srcId="{3706C456-3CF5-498A-87F5-B08D2A944F56}" destId="{6EB680EE-F2F1-4E21-8984-B9271D57F309}" srcOrd="0" destOrd="0" presId="urn:microsoft.com/office/officeart/2005/8/layout/process4"/>
    <dgm:cxn modelId="{8D275134-4248-4053-84D5-294BCA0893D0}" srcId="{EABBD4B4-F6B5-47C7-990E-9385BFA3B62D}" destId="{449209F4-A45F-4548-8BB5-0E988A2B26FA}" srcOrd="2" destOrd="0" parTransId="{F18B77AF-C452-4D18-A409-313F050455A0}" sibTransId="{7DBC5AA8-616D-410E-9A6A-A014B68B3320}"/>
    <dgm:cxn modelId="{ECD22838-55CF-4348-AD4A-231084E8BE93}" srcId="{EABBD4B4-F6B5-47C7-990E-9385BFA3B62D}" destId="{2108EF4A-3536-4876-B916-C97D41CDE302}" srcOrd="4" destOrd="0" parTransId="{1CFF2989-2DD8-4C6B-9FF1-674326D9094C}" sibTransId="{7FB4C910-1E74-4F28-A7B6-7F22BF8539F4}"/>
    <dgm:cxn modelId="{A0BFCD39-1789-47E0-AD8D-2434BFFF0416}" type="presOf" srcId="{5CA3C171-3AA0-4CF3-84A7-F3CEAD58794E}" destId="{86F1B0D5-1E33-47D0-80D2-85C559D01C57}" srcOrd="0" destOrd="0" presId="urn:microsoft.com/office/officeart/2005/8/layout/process4"/>
    <dgm:cxn modelId="{B23A5240-5699-40A1-9634-14B3A34B1A7C}" type="presOf" srcId="{017B862D-2471-4AC4-A798-387798C7E77F}" destId="{D2785E1C-A732-4477-8C7D-689D3C6962FF}" srcOrd="0" destOrd="0" presId="urn:microsoft.com/office/officeart/2005/8/layout/process4"/>
    <dgm:cxn modelId="{52E85460-CD9A-4F13-85C9-C3C734AA1E30}" srcId="{5CA3C171-3AA0-4CF3-84A7-F3CEAD58794E}" destId="{7F6B81C5-9F1E-440F-B91A-DD0E553D25E6}" srcOrd="7" destOrd="0" parTransId="{14FAE803-9D26-4311-A0CF-436B2F34FBE6}" sibTransId="{EB8AEF66-9DFB-4E89-B5B6-3D7FA48EF08B}"/>
    <dgm:cxn modelId="{C0753061-7B88-438D-A3DC-920996EAAFE3}" type="presOf" srcId="{8402DEFC-E67E-492F-A8F9-38618E82AED9}" destId="{BC99A2FD-D404-456C-8A2C-E87CF7073621}" srcOrd="0" destOrd="0" presId="urn:microsoft.com/office/officeart/2005/8/layout/process4"/>
    <dgm:cxn modelId="{63DCF963-1008-4034-9445-FD857D33AF7D}" type="presOf" srcId="{9ABDA935-DBB9-439E-9E76-5308757B1264}" destId="{A5396676-45E3-422A-95F1-F41598FD8619}" srcOrd="0" destOrd="0" presId="urn:microsoft.com/office/officeart/2005/8/layout/process4"/>
    <dgm:cxn modelId="{06006265-6AA4-4485-B6D2-E5841FF0ACCC}" srcId="{50843C56-66DE-41C3-9647-7DF9DA848E4C}" destId="{EEF09382-2CBA-4581-91A3-FD2E7B47574E}" srcOrd="1" destOrd="0" parTransId="{BCDFEB75-7035-49E9-8328-FDE303F18B73}" sibTransId="{57958F66-2D9A-42AE-93F3-F9D055B87F2E}"/>
    <dgm:cxn modelId="{8419D06D-4A7A-4D85-AECA-111B6AE0223A}" type="presOf" srcId="{449209F4-A45F-4548-8BB5-0E988A2B26FA}" destId="{79CCFD95-DA88-4939-8A12-0252BBBFE36E}" srcOrd="0" destOrd="0" presId="urn:microsoft.com/office/officeart/2005/8/layout/process4"/>
    <dgm:cxn modelId="{382A1B58-AC75-4DD9-A03D-3AF5DB976D24}" type="presOf" srcId="{6B619879-92B8-4419-9652-F9A8E6B9E722}" destId="{A46592FC-7654-4F86-80D6-2845E3112AD6}" srcOrd="0" destOrd="0" presId="urn:microsoft.com/office/officeart/2005/8/layout/process4"/>
    <dgm:cxn modelId="{229A7280-34CA-45C7-A0AC-0CB698647360}" type="presOf" srcId="{C4D3694C-928C-497E-AF23-DBC413870F3F}" destId="{529A9308-E6B4-46C3-8FD5-241199908975}" srcOrd="0" destOrd="0" presId="urn:microsoft.com/office/officeart/2005/8/layout/process4"/>
    <dgm:cxn modelId="{9D6AC287-D6BE-4611-A74E-4629269FE02C}" type="presOf" srcId="{02F5926C-ACC8-4453-A654-364D25A09475}" destId="{FB28D07D-59BA-49D2-ADC3-2F87D73AE68C}" srcOrd="0" destOrd="0" presId="urn:microsoft.com/office/officeart/2005/8/layout/process4"/>
    <dgm:cxn modelId="{E5730589-56C8-4C42-B50A-E651D6E0075C}" srcId="{017B862D-2471-4AC4-A798-387798C7E77F}" destId="{5CA3C171-3AA0-4CF3-84A7-F3CEAD58794E}" srcOrd="2" destOrd="0" parTransId="{DF21F78F-EEE6-4007-BCB3-FBB9636C9FE2}" sibTransId="{211D8F96-20DA-4951-B6FA-4089C7409DBB}"/>
    <dgm:cxn modelId="{4AEE158C-C1EC-4181-9977-B088AD4EDDBC}" srcId="{5CA3C171-3AA0-4CF3-84A7-F3CEAD58794E}" destId="{BA06065F-08E7-4FB5-8F92-56AFA768D191}" srcOrd="4" destOrd="0" parTransId="{0813575D-F4FB-40AC-B3BC-BA27A0CDC729}" sibTransId="{F7890233-AA86-48E6-9B96-DED30244B6BA}"/>
    <dgm:cxn modelId="{F71F318C-5876-46D0-AD62-4041999A0C68}" srcId="{5CA3C171-3AA0-4CF3-84A7-F3CEAD58794E}" destId="{49281319-D4D1-4746-812A-A78E3834CF16}" srcOrd="3" destOrd="0" parTransId="{04964437-31E9-490B-BEC6-5A625A4908CF}" sibTransId="{8A179FC3-196B-45D5-8F27-BB4EF7E747DF}"/>
    <dgm:cxn modelId="{EF8F108D-64F5-480D-9CBF-C197A407895B}" type="presOf" srcId="{49281319-D4D1-4746-812A-A78E3834CF16}" destId="{1D35F4F8-E09B-45F4-87B7-251D2D8379AF}" srcOrd="0" destOrd="0" presId="urn:microsoft.com/office/officeart/2005/8/layout/process4"/>
    <dgm:cxn modelId="{AC7CC6A4-0729-4CB4-BF02-B331C77E179C}" srcId="{EABBD4B4-F6B5-47C7-990E-9385BFA3B62D}" destId="{A768FBD0-A25A-4589-855E-C89BEE5DD0FA}" srcOrd="0" destOrd="0" parTransId="{741EF9FF-9A7E-4285-919D-EA0BFF2315D3}" sibTransId="{7A13F734-3795-4D53-B641-5FE57178AC50}"/>
    <dgm:cxn modelId="{1EC0E5A7-E7B3-4645-AEC5-B826A507C860}" srcId="{EABBD4B4-F6B5-47C7-990E-9385BFA3B62D}" destId="{A5D325DA-BD82-423C-BC54-4C7071CE58CB}" srcOrd="7" destOrd="0" parTransId="{9B175048-78C8-436F-9342-0CF1D304A0CF}" sibTransId="{DAB41121-40A5-4522-B8C9-A71EDC2B0A7B}"/>
    <dgm:cxn modelId="{94FA7EA8-2199-474F-817E-654335680B1C}" srcId="{EABBD4B4-F6B5-47C7-990E-9385BFA3B62D}" destId="{02F5926C-ACC8-4453-A654-364D25A09475}" srcOrd="1" destOrd="0" parTransId="{897259C0-1C84-48BB-AB18-07792B87F457}" sibTransId="{31DA2222-A351-4E09-AF51-2249468716F4}"/>
    <dgm:cxn modelId="{AB7660AA-D956-434A-A1D7-928F841B77DC}" type="presOf" srcId="{A768FBD0-A25A-4589-855E-C89BEE5DD0FA}" destId="{D2ED042F-68FB-4DC5-AFAE-28682AFD8B56}" srcOrd="0" destOrd="0" presId="urn:microsoft.com/office/officeart/2005/8/layout/process4"/>
    <dgm:cxn modelId="{A688A2AF-4664-483D-B653-1B5609E2710F}" srcId="{EABBD4B4-F6B5-47C7-990E-9385BFA3B62D}" destId="{8402DEFC-E67E-492F-A8F9-38618E82AED9}" srcOrd="3" destOrd="0" parTransId="{FE1EE707-5FF7-47B9-944E-680FE096EB52}" sibTransId="{07D56C96-847B-4310-88BA-0C802F8739D9}"/>
    <dgm:cxn modelId="{85C692B6-C92A-4198-B322-5916C334CA3C}" type="presOf" srcId="{592FADD3-5AFE-4A1A-B122-A50D5D1F0B57}" destId="{ACE15E4E-44AE-460E-836F-316DDD0A5111}" srcOrd="0" destOrd="0" presId="urn:microsoft.com/office/officeart/2005/8/layout/process4"/>
    <dgm:cxn modelId="{2703FEB6-9AEB-49E5-8CAF-6627F28287AA}" type="presOf" srcId="{EABBD4B4-F6B5-47C7-990E-9385BFA3B62D}" destId="{5EAD578E-AFB5-43D1-95B1-9F56DA8F1CFE}" srcOrd="0" destOrd="0" presId="urn:microsoft.com/office/officeart/2005/8/layout/process4"/>
    <dgm:cxn modelId="{E0CAB2B9-21C6-46CC-ACEA-89D627B692AC}" srcId="{50843C56-66DE-41C3-9647-7DF9DA848E4C}" destId="{C4D3694C-928C-497E-AF23-DBC413870F3F}" srcOrd="2" destOrd="0" parTransId="{DFD7F43D-55EC-488D-94C7-239DAC17B4C0}" sibTransId="{3F18AE25-5D2A-40F1-BFF6-FDBEB7BBDABB}"/>
    <dgm:cxn modelId="{D50896BB-09EC-4DA4-A9E1-5013E153482E}" type="presOf" srcId="{EABBD4B4-F6B5-47C7-990E-9385BFA3B62D}" destId="{0BB4B4E7-35ED-408B-9BB1-168E09D61C95}" srcOrd="1" destOrd="0" presId="urn:microsoft.com/office/officeart/2005/8/layout/process4"/>
    <dgm:cxn modelId="{3DE0C2BE-DA30-4BC5-B6AE-2F9162E823E7}" type="presOf" srcId="{50843C56-66DE-41C3-9647-7DF9DA848E4C}" destId="{38FF5C18-D3B0-4EC0-81E9-22CE790140E1}" srcOrd="1" destOrd="0" presId="urn:microsoft.com/office/officeart/2005/8/layout/process4"/>
    <dgm:cxn modelId="{CE8417C3-4531-4612-ADB8-1B01547E3049}" type="presOf" srcId="{A5D325DA-BD82-423C-BC54-4C7071CE58CB}" destId="{2E22F7A3-57D8-4C60-A3E7-43E012282F93}" srcOrd="0" destOrd="0" presId="urn:microsoft.com/office/officeart/2005/8/layout/process4"/>
    <dgm:cxn modelId="{581B55CE-367A-48F1-8139-D94772900FC2}" srcId="{50843C56-66DE-41C3-9647-7DF9DA848E4C}" destId="{3706C456-3CF5-498A-87F5-B08D2A944F56}" srcOrd="0" destOrd="0" parTransId="{CF3CD888-275B-4BB8-B084-613D0575A60E}" sibTransId="{42F2B3DF-6976-467B-B79C-9D75B4290C97}"/>
    <dgm:cxn modelId="{797281D9-CAC8-4C2A-A98D-3716E9E17CFD}" type="presOf" srcId="{50843C56-66DE-41C3-9647-7DF9DA848E4C}" destId="{93E5E622-FC5F-4817-8BDE-E257D07D128C}" srcOrd="0" destOrd="0" presId="urn:microsoft.com/office/officeart/2005/8/layout/process4"/>
    <dgm:cxn modelId="{E11AA6D9-A4C9-417B-A721-FD3BEC94EE09}" type="presOf" srcId="{C4FC75C7-1640-40B0-80F2-95C34FE2E709}" destId="{FE920022-267A-4FE4-B81D-F00951101E5E}" srcOrd="0" destOrd="0" presId="urn:microsoft.com/office/officeart/2005/8/layout/process4"/>
    <dgm:cxn modelId="{3DE6C4DA-7306-46D6-A0AB-B9760963EE3F}" type="presOf" srcId="{EE0E89EC-95D0-48C5-A5DA-257BB4AAC7C4}" destId="{CF9CCED9-70AF-4695-BD42-538D72745B19}" srcOrd="0" destOrd="0" presId="urn:microsoft.com/office/officeart/2005/8/layout/process4"/>
    <dgm:cxn modelId="{FB17FADD-EB48-476F-A91A-037867762DB3}" srcId="{EABBD4B4-F6B5-47C7-990E-9385BFA3B62D}" destId="{592FADD3-5AFE-4A1A-B122-A50D5D1F0B57}" srcOrd="6" destOrd="0" parTransId="{10553819-5330-4517-B621-B2DE607F7924}" sibTransId="{7A065C2B-3197-42C9-B365-A762FF81504A}"/>
    <dgm:cxn modelId="{A4900CEA-007B-4886-8C41-A3FB7B608DD8}" type="presOf" srcId="{77D5FCB8-F876-449F-9C64-F412470A2577}" destId="{B0232F76-81DF-479A-A478-3B109FB1260E}" srcOrd="0" destOrd="0" presId="urn:microsoft.com/office/officeart/2005/8/layout/process4"/>
    <dgm:cxn modelId="{E3BC20F3-F4F1-4B9B-9BF9-EC6A5C95A9A3}" type="presOf" srcId="{2108EF4A-3536-4876-B916-C97D41CDE302}" destId="{455BDAA7-666D-408B-923B-2FE423A4E50D}" srcOrd="0" destOrd="0" presId="urn:microsoft.com/office/officeart/2005/8/layout/process4"/>
    <dgm:cxn modelId="{058671F6-FAA4-445F-A2ED-CC685EDA9833}" srcId="{5CA3C171-3AA0-4CF3-84A7-F3CEAD58794E}" destId="{0768579F-2AD0-404A-B72B-B7A1EDA819DF}" srcOrd="6" destOrd="0" parTransId="{EA913C4C-E948-452D-8604-74D54AC21729}" sibTransId="{694B34BA-50AF-4776-9EDC-8466D3B833FB}"/>
    <dgm:cxn modelId="{C333C5F6-81EE-469E-9E7D-C5E8C0E3F292}" srcId="{017B862D-2471-4AC4-A798-387798C7E77F}" destId="{EABBD4B4-F6B5-47C7-990E-9385BFA3B62D}" srcOrd="1" destOrd="0" parTransId="{DEA50147-F8A1-4F38-B76C-0DADF360A594}" sibTransId="{E6EBD534-8A07-4D00-B8F9-BFBDF4215D7A}"/>
    <dgm:cxn modelId="{59AE11F7-4FCA-4426-BBB3-07ADD8135C03}" srcId="{5CA3C171-3AA0-4CF3-84A7-F3CEAD58794E}" destId="{77D5FCB8-F876-449F-9C64-F412470A2577}" srcOrd="1" destOrd="0" parTransId="{7F8C0F65-3041-4539-929E-32EE18E8EA66}" sibTransId="{F47803E8-CD82-4239-B8F2-2E90A61D9CBA}"/>
    <dgm:cxn modelId="{BCBFCFF7-0FB1-4B2E-B354-4FD2807F4CC2}" srcId="{5CA3C171-3AA0-4CF3-84A7-F3CEAD58794E}" destId="{6B619879-92B8-4419-9652-F9A8E6B9E722}" srcOrd="2" destOrd="0" parTransId="{9B70E37C-8069-44B7-837C-3AEA848A8173}" sibTransId="{33D04314-1207-4AA0-87CC-F24141B6F1D0}"/>
    <dgm:cxn modelId="{BECBD9FF-ABDE-478C-A8FA-CEF27D2481B0}" type="presOf" srcId="{EEF09382-2CBA-4581-91A3-FD2E7B47574E}" destId="{E1BDC808-B9A9-4878-972D-21198257362F}" srcOrd="0" destOrd="0" presId="urn:microsoft.com/office/officeart/2005/8/layout/process4"/>
    <dgm:cxn modelId="{0D7D1935-525D-42D2-B2A2-7D08000BB5BD}" type="presParOf" srcId="{D2785E1C-A732-4477-8C7D-689D3C6962FF}" destId="{94B97609-0F41-4469-BA92-F4ECAFA09F7E}" srcOrd="0" destOrd="0" presId="urn:microsoft.com/office/officeart/2005/8/layout/process4"/>
    <dgm:cxn modelId="{89FA872D-A434-49E5-BBC1-0AFDF498F830}" type="presParOf" srcId="{94B97609-0F41-4469-BA92-F4ECAFA09F7E}" destId="{86F1B0D5-1E33-47D0-80D2-85C559D01C57}" srcOrd="0" destOrd="0" presId="urn:microsoft.com/office/officeart/2005/8/layout/process4"/>
    <dgm:cxn modelId="{A1CC79CD-EDD0-48F3-99B9-47816747F4AB}" type="presParOf" srcId="{94B97609-0F41-4469-BA92-F4ECAFA09F7E}" destId="{D78971F5-A682-408D-904E-4BC8D2DF28FF}" srcOrd="1" destOrd="0" presId="urn:microsoft.com/office/officeart/2005/8/layout/process4"/>
    <dgm:cxn modelId="{866901C3-2A5B-48EB-9DF0-934E0A02B92C}" type="presParOf" srcId="{94B97609-0F41-4469-BA92-F4ECAFA09F7E}" destId="{8A712D59-C090-4F55-B613-444500350EC7}" srcOrd="2" destOrd="0" presId="urn:microsoft.com/office/officeart/2005/8/layout/process4"/>
    <dgm:cxn modelId="{4B44A981-CD37-4722-B40F-9F0DF354A946}" type="presParOf" srcId="{8A712D59-C090-4F55-B613-444500350EC7}" destId="{A5396676-45E3-422A-95F1-F41598FD8619}" srcOrd="0" destOrd="0" presId="urn:microsoft.com/office/officeart/2005/8/layout/process4"/>
    <dgm:cxn modelId="{5A503799-4262-48FD-A319-DEE6E5B00B2C}" type="presParOf" srcId="{8A712D59-C090-4F55-B613-444500350EC7}" destId="{B0232F76-81DF-479A-A478-3B109FB1260E}" srcOrd="1" destOrd="0" presId="urn:microsoft.com/office/officeart/2005/8/layout/process4"/>
    <dgm:cxn modelId="{FF1DFDF6-A351-44AD-9F56-08B0ABE4B386}" type="presParOf" srcId="{8A712D59-C090-4F55-B613-444500350EC7}" destId="{A46592FC-7654-4F86-80D6-2845E3112AD6}" srcOrd="2" destOrd="0" presId="urn:microsoft.com/office/officeart/2005/8/layout/process4"/>
    <dgm:cxn modelId="{CE33F315-5C0A-4D0F-A892-A6BD6B7007AD}" type="presParOf" srcId="{8A712D59-C090-4F55-B613-444500350EC7}" destId="{1D35F4F8-E09B-45F4-87B7-251D2D8379AF}" srcOrd="3" destOrd="0" presId="urn:microsoft.com/office/officeart/2005/8/layout/process4"/>
    <dgm:cxn modelId="{5FD2DEA3-32CC-42B0-8D6E-21ABED9A7091}" type="presParOf" srcId="{8A712D59-C090-4F55-B613-444500350EC7}" destId="{1F36D4F5-19BA-46BE-BD1E-B52A19CBCEFB}" srcOrd="4" destOrd="0" presId="urn:microsoft.com/office/officeart/2005/8/layout/process4"/>
    <dgm:cxn modelId="{A8DFDCF6-5408-48C2-92CB-6C698F5FD164}" type="presParOf" srcId="{8A712D59-C090-4F55-B613-444500350EC7}" destId="{FE920022-267A-4FE4-B81D-F00951101E5E}" srcOrd="5" destOrd="0" presId="urn:microsoft.com/office/officeart/2005/8/layout/process4"/>
    <dgm:cxn modelId="{3121E863-177B-410C-8C96-41661E9F0EAD}" type="presParOf" srcId="{8A712D59-C090-4F55-B613-444500350EC7}" destId="{7FE0094E-CB2F-4100-AFEB-3525295E9127}" srcOrd="6" destOrd="0" presId="urn:microsoft.com/office/officeart/2005/8/layout/process4"/>
    <dgm:cxn modelId="{1FAF2F67-9B42-45C6-ABAD-5A78CB772056}" type="presParOf" srcId="{8A712D59-C090-4F55-B613-444500350EC7}" destId="{2E790C21-D193-4B4D-AC20-9D58297436D7}" srcOrd="7" destOrd="0" presId="urn:microsoft.com/office/officeart/2005/8/layout/process4"/>
    <dgm:cxn modelId="{9BF4CFA6-F3CF-4AFF-BA97-92D2A9F34165}" type="presParOf" srcId="{D2785E1C-A732-4477-8C7D-689D3C6962FF}" destId="{435D725F-F1A6-4532-A8D4-AF72F972F1E0}" srcOrd="1" destOrd="0" presId="urn:microsoft.com/office/officeart/2005/8/layout/process4"/>
    <dgm:cxn modelId="{9C324F11-EE0B-4727-A4D8-BDAE02A80B8F}" type="presParOf" srcId="{D2785E1C-A732-4477-8C7D-689D3C6962FF}" destId="{C008E1E7-431F-4485-8D15-1AE9884C11E6}" srcOrd="2" destOrd="0" presId="urn:microsoft.com/office/officeart/2005/8/layout/process4"/>
    <dgm:cxn modelId="{7051FD86-5331-43E2-8217-118D878B978B}" type="presParOf" srcId="{C008E1E7-431F-4485-8D15-1AE9884C11E6}" destId="{5EAD578E-AFB5-43D1-95B1-9F56DA8F1CFE}" srcOrd="0" destOrd="0" presId="urn:microsoft.com/office/officeart/2005/8/layout/process4"/>
    <dgm:cxn modelId="{AB5C6DE6-E11A-4BBB-A2B8-59B54F8CF9E3}" type="presParOf" srcId="{C008E1E7-431F-4485-8D15-1AE9884C11E6}" destId="{0BB4B4E7-35ED-408B-9BB1-168E09D61C95}" srcOrd="1" destOrd="0" presId="urn:microsoft.com/office/officeart/2005/8/layout/process4"/>
    <dgm:cxn modelId="{91940931-37FF-4318-8F70-26685EBA9960}" type="presParOf" srcId="{C008E1E7-431F-4485-8D15-1AE9884C11E6}" destId="{43918C74-A6C2-4909-A9FA-3C493BC2B5B5}" srcOrd="2" destOrd="0" presId="urn:microsoft.com/office/officeart/2005/8/layout/process4"/>
    <dgm:cxn modelId="{A52D99F0-F491-4DE2-8EF0-CA53DF5209DA}" type="presParOf" srcId="{43918C74-A6C2-4909-A9FA-3C493BC2B5B5}" destId="{D2ED042F-68FB-4DC5-AFAE-28682AFD8B56}" srcOrd="0" destOrd="0" presId="urn:microsoft.com/office/officeart/2005/8/layout/process4"/>
    <dgm:cxn modelId="{F8AE26EE-701C-4530-ACA6-3323AF89142C}" type="presParOf" srcId="{43918C74-A6C2-4909-A9FA-3C493BC2B5B5}" destId="{FB28D07D-59BA-49D2-ADC3-2F87D73AE68C}" srcOrd="1" destOrd="0" presId="urn:microsoft.com/office/officeart/2005/8/layout/process4"/>
    <dgm:cxn modelId="{A364E4A7-7862-4B19-A93E-D6C0904409A3}" type="presParOf" srcId="{43918C74-A6C2-4909-A9FA-3C493BC2B5B5}" destId="{79CCFD95-DA88-4939-8A12-0252BBBFE36E}" srcOrd="2" destOrd="0" presId="urn:microsoft.com/office/officeart/2005/8/layout/process4"/>
    <dgm:cxn modelId="{F9984EB7-588A-43C0-96E7-8291B4292B73}" type="presParOf" srcId="{43918C74-A6C2-4909-A9FA-3C493BC2B5B5}" destId="{BC99A2FD-D404-456C-8A2C-E87CF7073621}" srcOrd="3" destOrd="0" presId="urn:microsoft.com/office/officeart/2005/8/layout/process4"/>
    <dgm:cxn modelId="{A707606A-A1DC-48CE-AA96-E24D46478762}" type="presParOf" srcId="{43918C74-A6C2-4909-A9FA-3C493BC2B5B5}" destId="{455BDAA7-666D-408B-923B-2FE423A4E50D}" srcOrd="4" destOrd="0" presId="urn:microsoft.com/office/officeart/2005/8/layout/process4"/>
    <dgm:cxn modelId="{81C670B5-E1FD-4D2B-9894-3B4033D84324}" type="presParOf" srcId="{43918C74-A6C2-4909-A9FA-3C493BC2B5B5}" destId="{CF9CCED9-70AF-4695-BD42-538D72745B19}" srcOrd="5" destOrd="0" presId="urn:microsoft.com/office/officeart/2005/8/layout/process4"/>
    <dgm:cxn modelId="{29934DC7-128B-40B2-873B-1187282AD487}" type="presParOf" srcId="{43918C74-A6C2-4909-A9FA-3C493BC2B5B5}" destId="{ACE15E4E-44AE-460E-836F-316DDD0A5111}" srcOrd="6" destOrd="0" presId="urn:microsoft.com/office/officeart/2005/8/layout/process4"/>
    <dgm:cxn modelId="{BD092A29-86EC-4DAD-8E9C-8ADEF62C69FC}" type="presParOf" srcId="{43918C74-A6C2-4909-A9FA-3C493BC2B5B5}" destId="{2E22F7A3-57D8-4C60-A3E7-43E012282F93}" srcOrd="7" destOrd="0" presId="urn:microsoft.com/office/officeart/2005/8/layout/process4"/>
    <dgm:cxn modelId="{E42EDDD2-B11E-46F0-9AB9-121923E78DC4}" type="presParOf" srcId="{D2785E1C-A732-4477-8C7D-689D3C6962FF}" destId="{43B91F65-59DD-4DA1-9E3A-0ECF68752275}" srcOrd="3" destOrd="0" presId="urn:microsoft.com/office/officeart/2005/8/layout/process4"/>
    <dgm:cxn modelId="{C013D777-AEC2-490D-9B9D-2C49938138D1}" type="presParOf" srcId="{D2785E1C-A732-4477-8C7D-689D3C6962FF}" destId="{0F434818-75B1-44CE-B5A6-956B23915336}" srcOrd="4" destOrd="0" presId="urn:microsoft.com/office/officeart/2005/8/layout/process4"/>
    <dgm:cxn modelId="{3C5ED7C5-3833-4E11-9151-2FE3B022F375}" type="presParOf" srcId="{0F434818-75B1-44CE-B5A6-956B23915336}" destId="{93E5E622-FC5F-4817-8BDE-E257D07D128C}" srcOrd="0" destOrd="0" presId="urn:microsoft.com/office/officeart/2005/8/layout/process4"/>
    <dgm:cxn modelId="{AB435981-9862-403F-865F-8085E8B3385A}" type="presParOf" srcId="{0F434818-75B1-44CE-B5A6-956B23915336}" destId="{38FF5C18-D3B0-4EC0-81E9-22CE790140E1}" srcOrd="1" destOrd="0" presId="urn:microsoft.com/office/officeart/2005/8/layout/process4"/>
    <dgm:cxn modelId="{A05612E8-4505-43B5-B8E6-82C95510AF4C}" type="presParOf" srcId="{0F434818-75B1-44CE-B5A6-956B23915336}" destId="{3B048D1A-8209-489D-A3FE-6A7C6BE5E6D0}" srcOrd="2" destOrd="0" presId="urn:microsoft.com/office/officeart/2005/8/layout/process4"/>
    <dgm:cxn modelId="{147BC5F3-5676-4BAB-A8B0-041938AE408B}" type="presParOf" srcId="{3B048D1A-8209-489D-A3FE-6A7C6BE5E6D0}" destId="{6EB680EE-F2F1-4E21-8984-B9271D57F309}" srcOrd="0" destOrd="0" presId="urn:microsoft.com/office/officeart/2005/8/layout/process4"/>
    <dgm:cxn modelId="{E8CBC7D4-1DA0-43A8-8919-80B66BAE8C54}" type="presParOf" srcId="{3B048D1A-8209-489D-A3FE-6A7C6BE5E6D0}" destId="{E1BDC808-B9A9-4878-972D-21198257362F}" srcOrd="1" destOrd="0" presId="urn:microsoft.com/office/officeart/2005/8/layout/process4"/>
    <dgm:cxn modelId="{4464559F-2BC6-4F62-AEA2-5E4F8FA3DD9C}" type="presParOf" srcId="{3B048D1A-8209-489D-A3FE-6A7C6BE5E6D0}" destId="{529A9308-E6B4-46C3-8FD5-241199908975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2B7501-1805-486B-AADF-C1A821637812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A3DE4D7-9C09-4BE3-84E1-7D63DF6BC8CB}">
      <dgm:prSet/>
      <dgm:spPr/>
      <dgm:t>
        <a:bodyPr/>
        <a:lstStyle/>
        <a:p>
          <a:r>
            <a:rPr lang="zh-CN"/>
            <a:t>文化教育</a:t>
          </a:r>
        </a:p>
      </dgm:t>
    </dgm:pt>
    <dgm:pt modelId="{20CF208E-02DA-4198-B0C5-C746CC7BBC81}" type="par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F311E23E-BEF2-4D60-B7F9-DD69FF2E8D8B}" type="sibTrans" cxnId="{51674E54-64A1-4ACB-B2F2-2C0C6B81F72A}">
      <dgm:prSet/>
      <dgm:spPr/>
      <dgm:t>
        <a:bodyPr/>
        <a:lstStyle/>
        <a:p>
          <a:endParaRPr lang="zh-CN" altLang="en-US"/>
        </a:p>
      </dgm:t>
    </dgm:pt>
    <dgm:pt modelId="{289E3953-2FBD-435E-A7A5-9151EF488C3E}">
      <dgm:prSet/>
      <dgm:spPr/>
      <dgm:t>
        <a:bodyPr/>
        <a:lstStyle/>
        <a:p>
          <a:r>
            <a:rPr lang="zh-CN" altLang="en-US" dirty="0"/>
            <a:t>图书分类</a:t>
          </a:r>
          <a:endParaRPr lang="zh-CN" dirty="0"/>
        </a:p>
      </dgm:t>
    </dgm:pt>
    <dgm:pt modelId="{0990FEE4-B285-4BF2-882B-D8C3C03DC87F}" type="par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0E443DE6-5040-4E64-A0FD-D337EEF0A249}" type="sibTrans" cxnId="{36DCBEDD-56DC-47BA-B7E4-98A5EFDA71EC}">
      <dgm:prSet/>
      <dgm:spPr/>
      <dgm:t>
        <a:bodyPr/>
        <a:lstStyle/>
        <a:p>
          <a:endParaRPr lang="zh-CN" altLang="en-US"/>
        </a:p>
      </dgm:t>
    </dgm:pt>
    <dgm:pt modelId="{7E4B2844-2956-4300-8B7F-7E9BCC66433B}">
      <dgm:prSet/>
      <dgm:spPr/>
      <dgm:t>
        <a:bodyPr/>
        <a:lstStyle/>
        <a:p>
          <a:r>
            <a:rPr lang="zh-CN" altLang="en-US" dirty="0"/>
            <a:t>语音识别</a:t>
          </a:r>
          <a:endParaRPr lang="zh-CN" dirty="0"/>
        </a:p>
      </dgm:t>
    </dgm:pt>
    <dgm:pt modelId="{EECF2A53-E7B6-4FE0-ACEC-2C0FF183E631}" type="par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E0A2D3AF-E83B-4106-8ED9-DE12D52C6FAA}" type="sibTrans" cxnId="{287142BD-72C3-4948-ABF1-19FDA8C89EC9}">
      <dgm:prSet/>
      <dgm:spPr/>
      <dgm:t>
        <a:bodyPr/>
        <a:lstStyle/>
        <a:p>
          <a:endParaRPr lang="zh-CN" altLang="en-US"/>
        </a:p>
      </dgm:t>
    </dgm:pt>
    <dgm:pt modelId="{ABE924BB-193E-4EAE-85E8-4E42DC206F72}">
      <dgm:prSet/>
      <dgm:spPr/>
      <dgm:t>
        <a:bodyPr/>
        <a:lstStyle/>
        <a:p>
          <a:r>
            <a:rPr lang="zh-CN" dirty="0"/>
            <a:t>自动判卷</a:t>
          </a:r>
        </a:p>
      </dgm:t>
    </dgm:pt>
    <dgm:pt modelId="{A982ACEE-9EE9-49ED-9B16-233B7966F70D}" type="par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9D11E24D-009D-4A89-B1B4-A081ADE7D881}" type="sibTrans" cxnId="{86B2CA92-3F69-46A7-9274-E6EBE7041C19}">
      <dgm:prSet/>
      <dgm:spPr/>
      <dgm:t>
        <a:bodyPr/>
        <a:lstStyle/>
        <a:p>
          <a:endParaRPr lang="zh-CN" altLang="en-US"/>
        </a:p>
      </dgm:t>
    </dgm:pt>
    <dgm:pt modelId="{2FE31ECD-7B9D-440E-A20D-8FCEF7020101}">
      <dgm:prSet/>
      <dgm:spPr/>
      <dgm:t>
        <a:bodyPr/>
        <a:lstStyle/>
        <a:p>
          <a:r>
            <a:rPr lang="zh-CN" altLang="en-US" dirty="0"/>
            <a:t>机器翻译</a:t>
          </a:r>
          <a:endParaRPr lang="zh-CN" dirty="0"/>
        </a:p>
      </dgm:t>
    </dgm:pt>
    <dgm:pt modelId="{748A87BE-A7F1-4EA4-8B78-0D46EFE7EB88}" type="par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CDF0EA6-0EC2-4491-8267-E0F954EACD4E}" type="sibTrans" cxnId="{88CB324B-A68D-46D7-8E99-FE8493407A00}">
      <dgm:prSet/>
      <dgm:spPr/>
      <dgm:t>
        <a:bodyPr/>
        <a:lstStyle/>
        <a:p>
          <a:endParaRPr lang="zh-CN" altLang="en-US"/>
        </a:p>
      </dgm:t>
    </dgm:pt>
    <dgm:pt modelId="{C2156144-539F-4256-83B8-07BDC2AB5993}">
      <dgm:prSet/>
      <dgm:spPr/>
      <dgm:t>
        <a:bodyPr/>
        <a:lstStyle/>
        <a:p>
          <a:r>
            <a:rPr lang="zh-CN" dirty="0"/>
            <a:t>智能解说</a:t>
          </a:r>
        </a:p>
      </dgm:t>
    </dgm:pt>
    <dgm:pt modelId="{2F5B2F8A-711A-450C-A9E7-7EF8FFEEF431}" type="par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94843B8F-A690-4F56-A68C-23E5EEC70A6A}" type="sibTrans" cxnId="{554B9897-C273-4F3C-A158-117C418500F4}">
      <dgm:prSet/>
      <dgm:spPr/>
      <dgm:t>
        <a:bodyPr/>
        <a:lstStyle/>
        <a:p>
          <a:endParaRPr lang="zh-CN" altLang="en-US"/>
        </a:p>
      </dgm:t>
    </dgm:pt>
    <dgm:pt modelId="{A78CE207-CC83-48DB-A941-3F58FBB3CA5C}">
      <dgm:prSet/>
      <dgm:spPr/>
      <dgm:t>
        <a:bodyPr/>
        <a:lstStyle/>
        <a:p>
          <a:r>
            <a:rPr lang="zh-CN"/>
            <a:t>新闻定制</a:t>
          </a:r>
        </a:p>
      </dgm:t>
    </dgm:pt>
    <dgm:pt modelId="{0782BB1C-C999-42CC-A282-1309D62AC53B}" type="par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EE82BFD2-4EFE-4D51-8A24-F21CB8690819}" type="sibTrans" cxnId="{2ADD6155-C5AF-4758-973C-1FE944902024}">
      <dgm:prSet/>
      <dgm:spPr/>
      <dgm:t>
        <a:bodyPr/>
        <a:lstStyle/>
        <a:p>
          <a:endParaRPr lang="zh-CN" altLang="en-US"/>
        </a:p>
      </dgm:t>
    </dgm:pt>
    <dgm:pt modelId="{932FA56D-E6F5-4203-93C9-25A4F60DF03B}" type="pres">
      <dgm:prSet presAssocID="{042B7501-1805-486B-AADF-C1A821637812}" presName="Name0" presStyleCnt="0">
        <dgm:presLayoutVars>
          <dgm:dir/>
          <dgm:animLvl val="lvl"/>
          <dgm:resizeHandles val="exact"/>
        </dgm:presLayoutVars>
      </dgm:prSet>
      <dgm:spPr/>
    </dgm:pt>
    <dgm:pt modelId="{492287E2-38C5-4CE9-9B78-45893724A2CD}" type="pres">
      <dgm:prSet presAssocID="{2A3DE4D7-9C09-4BE3-84E1-7D63DF6BC8CB}" presName="composite" presStyleCnt="0"/>
      <dgm:spPr/>
    </dgm:pt>
    <dgm:pt modelId="{5962EA35-5A47-411F-AEF4-E5B1D03A5D3E}" type="pres">
      <dgm:prSet presAssocID="{2A3DE4D7-9C09-4BE3-84E1-7D63DF6BC8CB}" presName="parTx" presStyleLbl="alignNode1" presStyleIdx="0" presStyleCnt="1" custLinFactNeighborX="-11769" custLinFactNeighborY="-19703">
        <dgm:presLayoutVars>
          <dgm:chMax val="0"/>
          <dgm:chPref val="0"/>
          <dgm:bulletEnabled val="1"/>
        </dgm:presLayoutVars>
      </dgm:prSet>
      <dgm:spPr/>
    </dgm:pt>
    <dgm:pt modelId="{A52F6727-0EDD-4DE4-83F5-6337CE74AB01}" type="pres">
      <dgm:prSet presAssocID="{2A3DE4D7-9C09-4BE3-84E1-7D63DF6BC8CB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5BECD0E-9B61-48C0-BB7A-C77BF18DDF26}" type="presOf" srcId="{289E3953-2FBD-435E-A7A5-9151EF488C3E}" destId="{A52F6727-0EDD-4DE4-83F5-6337CE74AB01}" srcOrd="0" destOrd="0" presId="urn:microsoft.com/office/officeart/2005/8/layout/hList1"/>
    <dgm:cxn modelId="{FD9F6316-6A9E-415E-BA99-6473801CF8C2}" type="presOf" srcId="{2A3DE4D7-9C09-4BE3-84E1-7D63DF6BC8CB}" destId="{5962EA35-5A47-411F-AEF4-E5B1D03A5D3E}" srcOrd="0" destOrd="0" presId="urn:microsoft.com/office/officeart/2005/8/layout/hList1"/>
    <dgm:cxn modelId="{67712F3C-A9D3-4104-93C9-C299F645EDCF}" type="presOf" srcId="{2FE31ECD-7B9D-440E-A20D-8FCEF7020101}" destId="{A52F6727-0EDD-4DE4-83F5-6337CE74AB01}" srcOrd="0" destOrd="3" presId="urn:microsoft.com/office/officeart/2005/8/layout/hList1"/>
    <dgm:cxn modelId="{3118F461-7955-40D7-9458-BD03123E158B}" type="presOf" srcId="{7E4B2844-2956-4300-8B7F-7E9BCC66433B}" destId="{A52F6727-0EDD-4DE4-83F5-6337CE74AB01}" srcOrd="0" destOrd="1" presId="urn:microsoft.com/office/officeart/2005/8/layout/hList1"/>
    <dgm:cxn modelId="{88CB324B-A68D-46D7-8E99-FE8493407A00}" srcId="{2A3DE4D7-9C09-4BE3-84E1-7D63DF6BC8CB}" destId="{2FE31ECD-7B9D-440E-A20D-8FCEF7020101}" srcOrd="3" destOrd="0" parTransId="{748A87BE-A7F1-4EA4-8B78-0D46EFE7EB88}" sibTransId="{CCDF0EA6-0EC2-4491-8267-E0F954EACD4E}"/>
    <dgm:cxn modelId="{E42B5F4C-A3E1-4235-BEFF-223E704E02C4}" type="presOf" srcId="{042B7501-1805-486B-AADF-C1A821637812}" destId="{932FA56D-E6F5-4203-93C9-25A4F60DF03B}" srcOrd="0" destOrd="0" presId="urn:microsoft.com/office/officeart/2005/8/layout/hList1"/>
    <dgm:cxn modelId="{51674E54-64A1-4ACB-B2F2-2C0C6B81F72A}" srcId="{042B7501-1805-486B-AADF-C1A821637812}" destId="{2A3DE4D7-9C09-4BE3-84E1-7D63DF6BC8CB}" srcOrd="0" destOrd="0" parTransId="{20CF208E-02DA-4198-B0C5-C746CC7BBC81}" sibTransId="{F311E23E-BEF2-4D60-B7F9-DD69FF2E8D8B}"/>
    <dgm:cxn modelId="{2ADD6155-C5AF-4758-973C-1FE944902024}" srcId="{2A3DE4D7-9C09-4BE3-84E1-7D63DF6BC8CB}" destId="{A78CE207-CC83-48DB-A941-3F58FBB3CA5C}" srcOrd="5" destOrd="0" parTransId="{0782BB1C-C999-42CC-A282-1309D62AC53B}" sibTransId="{EE82BFD2-4EFE-4D51-8A24-F21CB8690819}"/>
    <dgm:cxn modelId="{BC7DCD84-5EC6-4D9D-A2E9-9E6BB9D3F3F4}" type="presOf" srcId="{C2156144-539F-4256-83B8-07BDC2AB5993}" destId="{A52F6727-0EDD-4DE4-83F5-6337CE74AB01}" srcOrd="0" destOrd="4" presId="urn:microsoft.com/office/officeart/2005/8/layout/hList1"/>
    <dgm:cxn modelId="{86B2CA92-3F69-46A7-9274-E6EBE7041C19}" srcId="{2A3DE4D7-9C09-4BE3-84E1-7D63DF6BC8CB}" destId="{ABE924BB-193E-4EAE-85E8-4E42DC206F72}" srcOrd="2" destOrd="0" parTransId="{A982ACEE-9EE9-49ED-9B16-233B7966F70D}" sibTransId="{9D11E24D-009D-4A89-B1B4-A081ADE7D881}"/>
    <dgm:cxn modelId="{554B9897-C273-4F3C-A158-117C418500F4}" srcId="{2A3DE4D7-9C09-4BE3-84E1-7D63DF6BC8CB}" destId="{C2156144-539F-4256-83B8-07BDC2AB5993}" srcOrd="4" destOrd="0" parTransId="{2F5B2F8A-711A-450C-A9E7-7EF8FFEEF431}" sibTransId="{94843B8F-A690-4F56-A68C-23E5EEC70A6A}"/>
    <dgm:cxn modelId="{1468E1B9-BB94-49A0-8AEF-E68AF0C3F0AD}" type="presOf" srcId="{A78CE207-CC83-48DB-A941-3F58FBB3CA5C}" destId="{A52F6727-0EDD-4DE4-83F5-6337CE74AB01}" srcOrd="0" destOrd="5" presId="urn:microsoft.com/office/officeart/2005/8/layout/hList1"/>
    <dgm:cxn modelId="{287142BD-72C3-4948-ABF1-19FDA8C89EC9}" srcId="{2A3DE4D7-9C09-4BE3-84E1-7D63DF6BC8CB}" destId="{7E4B2844-2956-4300-8B7F-7E9BCC66433B}" srcOrd="1" destOrd="0" parTransId="{EECF2A53-E7B6-4FE0-ACEC-2C0FF183E631}" sibTransId="{E0A2D3AF-E83B-4106-8ED9-DE12D52C6FAA}"/>
    <dgm:cxn modelId="{36DCBEDD-56DC-47BA-B7E4-98A5EFDA71EC}" srcId="{2A3DE4D7-9C09-4BE3-84E1-7D63DF6BC8CB}" destId="{289E3953-2FBD-435E-A7A5-9151EF488C3E}" srcOrd="0" destOrd="0" parTransId="{0990FEE4-B285-4BF2-882B-D8C3C03DC87F}" sibTransId="{0E443DE6-5040-4E64-A0FD-D337EEF0A249}"/>
    <dgm:cxn modelId="{19D21CF5-862A-4168-87F9-E00286FBA2C6}" type="presOf" srcId="{ABE924BB-193E-4EAE-85E8-4E42DC206F72}" destId="{A52F6727-0EDD-4DE4-83F5-6337CE74AB01}" srcOrd="0" destOrd="2" presId="urn:microsoft.com/office/officeart/2005/8/layout/hList1"/>
    <dgm:cxn modelId="{7763DE11-D76F-41B3-B205-32F6E4B2774B}" type="presParOf" srcId="{932FA56D-E6F5-4203-93C9-25A4F60DF03B}" destId="{492287E2-38C5-4CE9-9B78-45893724A2CD}" srcOrd="0" destOrd="0" presId="urn:microsoft.com/office/officeart/2005/8/layout/hList1"/>
    <dgm:cxn modelId="{AC866685-7BAE-4D68-8919-F4D98B2B5335}" type="presParOf" srcId="{492287E2-38C5-4CE9-9B78-45893724A2CD}" destId="{5962EA35-5A47-411F-AEF4-E5B1D03A5D3E}" srcOrd="0" destOrd="0" presId="urn:microsoft.com/office/officeart/2005/8/layout/hList1"/>
    <dgm:cxn modelId="{7E7ACFDB-F135-4EEC-825B-3B2C8A9B3FA7}" type="presParOf" srcId="{492287E2-38C5-4CE9-9B78-45893724A2CD}" destId="{A52F6727-0EDD-4DE4-83F5-6337CE74AB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EB55E-BCC3-4571-8DB6-A1D59ECEC5F5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7231EA8D-369A-41A7-88D8-BFCDC9E9F1B0}">
      <dgm:prSet/>
      <dgm:spPr/>
      <dgm:t>
        <a:bodyPr/>
        <a:lstStyle/>
        <a:p>
          <a:r>
            <a:rPr lang="zh-CN"/>
            <a:t>医疗</a:t>
          </a:r>
        </a:p>
      </dgm:t>
    </dgm:pt>
    <dgm:pt modelId="{F9E8F70A-716E-494F-A8E7-B9B7702E113E}" type="par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5FDB5EBB-74C4-4AC9-B864-66D97FA0F232}" type="sibTrans" cxnId="{BDE2B08A-C01F-43E3-ADA1-205E83700884}">
      <dgm:prSet/>
      <dgm:spPr/>
      <dgm:t>
        <a:bodyPr/>
        <a:lstStyle/>
        <a:p>
          <a:endParaRPr lang="zh-CN" altLang="en-US"/>
        </a:p>
      </dgm:t>
    </dgm:pt>
    <dgm:pt modelId="{6C88403E-8B83-49EE-8F2C-943AFCC8F418}">
      <dgm:prSet/>
      <dgm:spPr/>
      <dgm:t>
        <a:bodyPr/>
        <a:lstStyle/>
        <a:p>
          <a:r>
            <a:rPr lang="zh-CN"/>
            <a:t>聊天机器人</a:t>
          </a:r>
        </a:p>
      </dgm:t>
    </dgm:pt>
    <dgm:pt modelId="{319640B0-77EC-441B-8DEC-B06272F31371}" type="par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ED88F22E-F17C-436F-B13B-69C91640041B}" type="sibTrans" cxnId="{F87B76FD-DA90-4AB9-B74A-8DE4AF320CD7}">
      <dgm:prSet/>
      <dgm:spPr/>
      <dgm:t>
        <a:bodyPr/>
        <a:lstStyle/>
        <a:p>
          <a:endParaRPr lang="zh-CN" altLang="en-US"/>
        </a:p>
      </dgm:t>
    </dgm:pt>
    <dgm:pt modelId="{18812277-AA99-4D16-90E6-5C20627D2A8C}">
      <dgm:prSet/>
      <dgm:spPr/>
      <dgm:t>
        <a:bodyPr/>
        <a:lstStyle/>
        <a:p>
          <a:r>
            <a:rPr lang="zh-CN"/>
            <a:t>残疾人辅助</a:t>
          </a:r>
        </a:p>
      </dgm:t>
    </dgm:pt>
    <dgm:pt modelId="{E268249A-C212-4EF8-8D96-11AC5AFB8BDC}" type="par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757B2697-E987-4DA7-8260-8580E73298EC}" type="sibTrans" cxnId="{48B3D2F1-11FB-4DCB-BEC3-726814855278}">
      <dgm:prSet/>
      <dgm:spPr/>
      <dgm:t>
        <a:bodyPr/>
        <a:lstStyle/>
        <a:p>
          <a:endParaRPr lang="zh-CN" altLang="en-US"/>
        </a:p>
      </dgm:t>
    </dgm:pt>
    <dgm:pt modelId="{A73D2585-4066-40BC-A63D-738134FBFDF4}" type="pres">
      <dgm:prSet presAssocID="{135EB55E-BCC3-4571-8DB6-A1D59ECEC5F5}" presName="Name0" presStyleCnt="0">
        <dgm:presLayoutVars>
          <dgm:dir/>
          <dgm:animLvl val="lvl"/>
          <dgm:resizeHandles val="exact"/>
        </dgm:presLayoutVars>
      </dgm:prSet>
      <dgm:spPr/>
    </dgm:pt>
    <dgm:pt modelId="{F17FA041-6B73-43BC-9668-818B27B23DC3}" type="pres">
      <dgm:prSet presAssocID="{7231EA8D-369A-41A7-88D8-BFCDC9E9F1B0}" presName="composite" presStyleCnt="0"/>
      <dgm:spPr/>
    </dgm:pt>
    <dgm:pt modelId="{4BB2CB10-544F-4728-B3FB-0ED6C09B1F4A}" type="pres">
      <dgm:prSet presAssocID="{7231EA8D-369A-41A7-88D8-BFCDC9E9F1B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CA5C725-AD94-440F-926C-3ACE17E98144}" type="pres">
      <dgm:prSet presAssocID="{7231EA8D-369A-41A7-88D8-BFCDC9E9F1B0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52B54C02-BBEB-4AE0-8060-14C2C44C1C26}" type="presOf" srcId="{135EB55E-BCC3-4571-8DB6-A1D59ECEC5F5}" destId="{A73D2585-4066-40BC-A63D-738134FBFDF4}" srcOrd="0" destOrd="0" presId="urn:microsoft.com/office/officeart/2005/8/layout/hList1"/>
    <dgm:cxn modelId="{3BCEBB11-78DF-4476-924F-703EA0F54443}" type="presOf" srcId="{6C88403E-8B83-49EE-8F2C-943AFCC8F418}" destId="{ECA5C725-AD94-440F-926C-3ACE17E98144}" srcOrd="0" destOrd="0" presId="urn:microsoft.com/office/officeart/2005/8/layout/hList1"/>
    <dgm:cxn modelId="{BDE2B08A-C01F-43E3-ADA1-205E83700884}" srcId="{135EB55E-BCC3-4571-8DB6-A1D59ECEC5F5}" destId="{7231EA8D-369A-41A7-88D8-BFCDC9E9F1B0}" srcOrd="0" destOrd="0" parTransId="{F9E8F70A-716E-494F-A8E7-B9B7702E113E}" sibTransId="{5FDB5EBB-74C4-4AC9-B864-66D97FA0F232}"/>
    <dgm:cxn modelId="{67E1349A-3F23-47AF-A797-C022B528345C}" type="presOf" srcId="{18812277-AA99-4D16-90E6-5C20627D2A8C}" destId="{ECA5C725-AD94-440F-926C-3ACE17E98144}" srcOrd="0" destOrd="1" presId="urn:microsoft.com/office/officeart/2005/8/layout/hList1"/>
    <dgm:cxn modelId="{2E4153F0-6CF4-4D7B-A159-82793A8C027C}" type="presOf" srcId="{7231EA8D-369A-41A7-88D8-BFCDC9E9F1B0}" destId="{4BB2CB10-544F-4728-B3FB-0ED6C09B1F4A}" srcOrd="0" destOrd="0" presId="urn:microsoft.com/office/officeart/2005/8/layout/hList1"/>
    <dgm:cxn modelId="{48B3D2F1-11FB-4DCB-BEC3-726814855278}" srcId="{7231EA8D-369A-41A7-88D8-BFCDC9E9F1B0}" destId="{18812277-AA99-4D16-90E6-5C20627D2A8C}" srcOrd="1" destOrd="0" parTransId="{E268249A-C212-4EF8-8D96-11AC5AFB8BDC}" sibTransId="{757B2697-E987-4DA7-8260-8580E73298EC}"/>
    <dgm:cxn modelId="{F87B76FD-DA90-4AB9-B74A-8DE4AF320CD7}" srcId="{7231EA8D-369A-41A7-88D8-BFCDC9E9F1B0}" destId="{6C88403E-8B83-49EE-8F2C-943AFCC8F418}" srcOrd="0" destOrd="0" parTransId="{319640B0-77EC-441B-8DEC-B06272F31371}" sibTransId="{ED88F22E-F17C-436F-B13B-69C91640041B}"/>
    <dgm:cxn modelId="{7B0101C3-2E94-4E9F-A870-32583D06A619}" type="presParOf" srcId="{A73D2585-4066-40BC-A63D-738134FBFDF4}" destId="{F17FA041-6B73-43BC-9668-818B27B23DC3}" srcOrd="0" destOrd="0" presId="urn:microsoft.com/office/officeart/2005/8/layout/hList1"/>
    <dgm:cxn modelId="{D9EB30F3-37C9-4A6F-BA07-62B23EB6F529}" type="presParOf" srcId="{F17FA041-6B73-43BC-9668-818B27B23DC3}" destId="{4BB2CB10-544F-4728-B3FB-0ED6C09B1F4A}" srcOrd="0" destOrd="0" presId="urn:microsoft.com/office/officeart/2005/8/layout/hList1"/>
    <dgm:cxn modelId="{EA1C23DB-E65C-411E-A53D-3DB96E8AB022}" type="presParOf" srcId="{F17FA041-6B73-43BC-9668-818B27B23DC3}" destId="{ECA5C725-AD94-440F-926C-3ACE17E981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F8F5-DD0D-4E8C-8B8F-66412176406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8BDC5700-1B46-4C24-8CEC-AC8F6F4172D5}">
      <dgm:prSet/>
      <dgm:spPr/>
      <dgm:t>
        <a:bodyPr/>
        <a:lstStyle/>
        <a:p>
          <a:r>
            <a:rPr lang="zh-CN"/>
            <a:t>商务</a:t>
          </a:r>
        </a:p>
      </dgm:t>
    </dgm:pt>
    <dgm:pt modelId="{6D615E8C-4968-4373-B133-15ED868DF5A2}" type="par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49A6FFA9-1B81-4730-A564-A9E097A8905A}" type="sibTrans" cxnId="{D63E4EE2-F7B7-4A3C-B775-44D759A5980E}">
      <dgm:prSet/>
      <dgm:spPr/>
      <dgm:t>
        <a:bodyPr/>
        <a:lstStyle/>
        <a:p>
          <a:endParaRPr lang="zh-CN" altLang="en-US"/>
        </a:p>
      </dgm:t>
    </dgm:pt>
    <dgm:pt modelId="{1B01B574-D599-47AB-A225-C2F5339EAC31}">
      <dgm:prSet/>
      <dgm:spPr/>
      <dgm:t>
        <a:bodyPr/>
        <a:lstStyle/>
        <a:p>
          <a:r>
            <a:rPr lang="zh-CN"/>
            <a:t>自动呼叫中心</a:t>
          </a:r>
        </a:p>
      </dgm:t>
    </dgm:pt>
    <dgm:pt modelId="{E3665B8D-844C-427C-9D8B-EF398ED1B1FC}" type="par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1E3ADE5A-5402-4E57-BB49-6044196BF958}" type="sibTrans" cxnId="{299E03EF-FFFC-4CDA-A6FA-69EC3C0C3DFB}">
      <dgm:prSet/>
      <dgm:spPr/>
      <dgm:t>
        <a:bodyPr/>
        <a:lstStyle/>
        <a:p>
          <a:endParaRPr lang="zh-CN" altLang="en-US"/>
        </a:p>
      </dgm:t>
    </dgm:pt>
    <dgm:pt modelId="{F9D9D3B9-0DF5-498E-84E0-066AEF8B0090}">
      <dgm:prSet/>
      <dgm:spPr/>
      <dgm:t>
        <a:bodyPr/>
        <a:lstStyle/>
        <a:p>
          <a:r>
            <a:rPr lang="zh-CN" dirty="0"/>
            <a:t>投诉分类汇总</a:t>
          </a:r>
        </a:p>
      </dgm:t>
    </dgm:pt>
    <dgm:pt modelId="{E3D7FC47-E74D-4896-B484-A5FAC0B7B75F}" type="par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50A47032-2686-44D9-8212-FF90E1AFD657}" type="sibTrans" cxnId="{EF18A656-46D0-4B7B-BA5D-C8188B2B4DE7}">
      <dgm:prSet/>
      <dgm:spPr/>
      <dgm:t>
        <a:bodyPr/>
        <a:lstStyle/>
        <a:p>
          <a:endParaRPr lang="zh-CN" altLang="en-US"/>
        </a:p>
      </dgm:t>
    </dgm:pt>
    <dgm:pt modelId="{4541FDA7-90A4-4F2A-80A7-B348C591D1B7}" type="pres">
      <dgm:prSet presAssocID="{D195F8F5-DD0D-4E8C-8B8F-664121764066}" presName="Name0" presStyleCnt="0">
        <dgm:presLayoutVars>
          <dgm:dir/>
          <dgm:animLvl val="lvl"/>
          <dgm:resizeHandles val="exact"/>
        </dgm:presLayoutVars>
      </dgm:prSet>
      <dgm:spPr/>
    </dgm:pt>
    <dgm:pt modelId="{1D476BCB-9011-4EA7-817D-26D5A8509316}" type="pres">
      <dgm:prSet presAssocID="{8BDC5700-1B46-4C24-8CEC-AC8F6F4172D5}" presName="composite" presStyleCnt="0"/>
      <dgm:spPr/>
    </dgm:pt>
    <dgm:pt modelId="{842B5D97-D068-47FA-B5BF-A6762B6384DC}" type="pres">
      <dgm:prSet presAssocID="{8BDC5700-1B46-4C24-8CEC-AC8F6F4172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85C6E9E-A9F8-43C6-81F1-F649C78E08EC}" type="pres">
      <dgm:prSet presAssocID="{8BDC5700-1B46-4C24-8CEC-AC8F6F4172D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8399E34B-AC32-4E0A-B6EB-F46EB3F5FA3D}" type="presOf" srcId="{1B01B574-D599-47AB-A225-C2F5339EAC31}" destId="{785C6E9E-A9F8-43C6-81F1-F649C78E08EC}" srcOrd="0" destOrd="0" presId="urn:microsoft.com/office/officeart/2005/8/layout/hList1"/>
    <dgm:cxn modelId="{EF18A656-46D0-4B7B-BA5D-C8188B2B4DE7}" srcId="{8BDC5700-1B46-4C24-8CEC-AC8F6F4172D5}" destId="{F9D9D3B9-0DF5-498E-84E0-066AEF8B0090}" srcOrd="1" destOrd="0" parTransId="{E3D7FC47-E74D-4896-B484-A5FAC0B7B75F}" sibTransId="{50A47032-2686-44D9-8212-FF90E1AFD657}"/>
    <dgm:cxn modelId="{77256D93-0896-40E2-B493-94988A488074}" type="presOf" srcId="{D195F8F5-DD0D-4E8C-8B8F-664121764066}" destId="{4541FDA7-90A4-4F2A-80A7-B348C591D1B7}" srcOrd="0" destOrd="0" presId="urn:microsoft.com/office/officeart/2005/8/layout/hList1"/>
    <dgm:cxn modelId="{CC445295-9716-4079-B2B9-89A4047D1B33}" type="presOf" srcId="{F9D9D3B9-0DF5-498E-84E0-066AEF8B0090}" destId="{785C6E9E-A9F8-43C6-81F1-F649C78E08EC}" srcOrd="0" destOrd="1" presId="urn:microsoft.com/office/officeart/2005/8/layout/hList1"/>
    <dgm:cxn modelId="{93BBF3A8-3F6F-41DF-81EE-6D88D93255F3}" type="presOf" srcId="{8BDC5700-1B46-4C24-8CEC-AC8F6F4172D5}" destId="{842B5D97-D068-47FA-B5BF-A6762B6384DC}" srcOrd="0" destOrd="0" presId="urn:microsoft.com/office/officeart/2005/8/layout/hList1"/>
    <dgm:cxn modelId="{D63E4EE2-F7B7-4A3C-B775-44D759A5980E}" srcId="{D195F8F5-DD0D-4E8C-8B8F-664121764066}" destId="{8BDC5700-1B46-4C24-8CEC-AC8F6F4172D5}" srcOrd="0" destOrd="0" parTransId="{6D615E8C-4968-4373-B133-15ED868DF5A2}" sibTransId="{49A6FFA9-1B81-4730-A564-A9E097A8905A}"/>
    <dgm:cxn modelId="{299E03EF-FFFC-4CDA-A6FA-69EC3C0C3DFB}" srcId="{8BDC5700-1B46-4C24-8CEC-AC8F6F4172D5}" destId="{1B01B574-D599-47AB-A225-C2F5339EAC31}" srcOrd="0" destOrd="0" parTransId="{E3665B8D-844C-427C-9D8B-EF398ED1B1FC}" sibTransId="{1E3ADE5A-5402-4E57-BB49-6044196BF958}"/>
    <dgm:cxn modelId="{AD6F0BD6-6F60-47FE-B025-58FD19EB111E}" type="presParOf" srcId="{4541FDA7-90A4-4F2A-80A7-B348C591D1B7}" destId="{1D476BCB-9011-4EA7-817D-26D5A8509316}" srcOrd="0" destOrd="0" presId="urn:microsoft.com/office/officeart/2005/8/layout/hList1"/>
    <dgm:cxn modelId="{739DEBDC-BA49-422C-97AE-8955125D447C}" type="presParOf" srcId="{1D476BCB-9011-4EA7-817D-26D5A8509316}" destId="{842B5D97-D068-47FA-B5BF-A6762B6384DC}" srcOrd="0" destOrd="0" presId="urn:microsoft.com/office/officeart/2005/8/layout/hList1"/>
    <dgm:cxn modelId="{3170C904-F591-4CC6-853E-41DB7125D49E}" type="presParOf" srcId="{1D476BCB-9011-4EA7-817D-26D5A8509316}" destId="{785C6E9E-A9F8-43C6-81F1-F649C78E08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25BBD2-BB19-41B2-893B-B907721D7E71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15B3DA0E-8E5E-4E1D-9883-728D2FF0757C}">
      <dgm:prSet/>
      <dgm:spPr/>
      <dgm:t>
        <a:bodyPr/>
        <a:lstStyle/>
        <a:p>
          <a:r>
            <a:rPr lang="zh-CN"/>
            <a:t>政务</a:t>
          </a:r>
        </a:p>
      </dgm:t>
    </dgm:pt>
    <dgm:pt modelId="{EF909D03-75C9-4622-8FC8-B4E70140A09B}" type="par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11E22D0D-37A9-450C-B060-2A69B6083FFC}" type="sibTrans" cxnId="{7080D995-A775-409C-9578-49EA361D4F95}">
      <dgm:prSet/>
      <dgm:spPr/>
      <dgm:t>
        <a:bodyPr/>
        <a:lstStyle/>
        <a:p>
          <a:endParaRPr lang="zh-CN" altLang="en-US"/>
        </a:p>
      </dgm:t>
    </dgm:pt>
    <dgm:pt modelId="{7BA239A2-499D-4C8B-9105-F54E2A85CEAE}">
      <dgm:prSet/>
      <dgm:spPr/>
      <dgm:t>
        <a:bodyPr/>
        <a:lstStyle/>
        <a:p>
          <a:r>
            <a:rPr lang="zh-CN"/>
            <a:t>自动咨询</a:t>
          </a:r>
        </a:p>
      </dgm:t>
    </dgm:pt>
    <dgm:pt modelId="{DEE3D26D-F4C2-4D32-BBFA-5612289EE9AC}" type="par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6AFD8433-5033-4BAC-B615-1EFC53A158B1}" type="sibTrans" cxnId="{BE883F4C-0388-4955-B23D-21B97566E451}">
      <dgm:prSet/>
      <dgm:spPr/>
      <dgm:t>
        <a:bodyPr/>
        <a:lstStyle/>
        <a:p>
          <a:endParaRPr lang="zh-CN" altLang="en-US"/>
        </a:p>
      </dgm:t>
    </dgm:pt>
    <dgm:pt modelId="{97D3C9EB-0577-4165-A7A1-01A3F7AEF21B}">
      <dgm:prSet/>
      <dgm:spPr/>
      <dgm:t>
        <a:bodyPr/>
        <a:lstStyle/>
        <a:p>
          <a:r>
            <a:rPr lang="zh-CN"/>
            <a:t>汇总决策</a:t>
          </a:r>
        </a:p>
      </dgm:t>
    </dgm:pt>
    <dgm:pt modelId="{96EBBD02-E07D-479D-8862-441F47651E12}" type="par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E342A015-B357-4258-A9AD-79376E963EC1}" type="sibTrans" cxnId="{14B1515B-2CBD-483C-BFB5-90DE57845DD3}">
      <dgm:prSet/>
      <dgm:spPr/>
      <dgm:t>
        <a:bodyPr/>
        <a:lstStyle/>
        <a:p>
          <a:endParaRPr lang="zh-CN" altLang="en-US"/>
        </a:p>
      </dgm:t>
    </dgm:pt>
    <dgm:pt modelId="{AF8299C0-FE4C-42C1-BE56-FFAB00B0BAA6}" type="pres">
      <dgm:prSet presAssocID="{FE25BBD2-BB19-41B2-893B-B907721D7E71}" presName="Name0" presStyleCnt="0">
        <dgm:presLayoutVars>
          <dgm:dir/>
          <dgm:animLvl val="lvl"/>
          <dgm:resizeHandles val="exact"/>
        </dgm:presLayoutVars>
      </dgm:prSet>
      <dgm:spPr/>
    </dgm:pt>
    <dgm:pt modelId="{525106E3-5F6F-4FBC-AB03-08A42B74714D}" type="pres">
      <dgm:prSet presAssocID="{15B3DA0E-8E5E-4E1D-9883-728D2FF0757C}" presName="composite" presStyleCnt="0"/>
      <dgm:spPr/>
    </dgm:pt>
    <dgm:pt modelId="{B160C598-845C-4D64-9878-042FC8839218}" type="pres">
      <dgm:prSet presAssocID="{15B3DA0E-8E5E-4E1D-9883-728D2FF0757C}" presName="parTx" presStyleLbl="alignNode1" presStyleIdx="0" presStyleCnt="1" custLinFactNeighborX="-33432" custLinFactNeighborY="-19581">
        <dgm:presLayoutVars>
          <dgm:chMax val="0"/>
          <dgm:chPref val="0"/>
          <dgm:bulletEnabled val="1"/>
        </dgm:presLayoutVars>
      </dgm:prSet>
      <dgm:spPr/>
    </dgm:pt>
    <dgm:pt modelId="{B5E5AE2D-BDC0-414C-ACB4-4CBD8B178306}" type="pres">
      <dgm:prSet presAssocID="{15B3DA0E-8E5E-4E1D-9883-728D2FF0757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C75F24-7AB3-41A3-9121-B5D3331B4331}" type="presOf" srcId="{97D3C9EB-0577-4165-A7A1-01A3F7AEF21B}" destId="{B5E5AE2D-BDC0-414C-ACB4-4CBD8B178306}" srcOrd="0" destOrd="1" presId="urn:microsoft.com/office/officeart/2005/8/layout/hList1"/>
    <dgm:cxn modelId="{14B1515B-2CBD-483C-BFB5-90DE57845DD3}" srcId="{15B3DA0E-8E5E-4E1D-9883-728D2FF0757C}" destId="{97D3C9EB-0577-4165-A7A1-01A3F7AEF21B}" srcOrd="1" destOrd="0" parTransId="{96EBBD02-E07D-479D-8862-441F47651E12}" sibTransId="{E342A015-B357-4258-A9AD-79376E963EC1}"/>
    <dgm:cxn modelId="{2350DC5B-31CB-4320-B588-0AF37773D109}" type="presOf" srcId="{7BA239A2-499D-4C8B-9105-F54E2A85CEAE}" destId="{B5E5AE2D-BDC0-414C-ACB4-4CBD8B178306}" srcOrd="0" destOrd="0" presId="urn:microsoft.com/office/officeart/2005/8/layout/hList1"/>
    <dgm:cxn modelId="{BE883F4C-0388-4955-B23D-21B97566E451}" srcId="{15B3DA0E-8E5E-4E1D-9883-728D2FF0757C}" destId="{7BA239A2-499D-4C8B-9105-F54E2A85CEAE}" srcOrd="0" destOrd="0" parTransId="{DEE3D26D-F4C2-4D32-BBFA-5612289EE9AC}" sibTransId="{6AFD8433-5033-4BAC-B615-1EFC53A158B1}"/>
    <dgm:cxn modelId="{B0468972-E790-4AC4-8605-C2CB1D6B0E92}" type="presOf" srcId="{FE25BBD2-BB19-41B2-893B-B907721D7E71}" destId="{AF8299C0-FE4C-42C1-BE56-FFAB00B0BAA6}" srcOrd="0" destOrd="0" presId="urn:microsoft.com/office/officeart/2005/8/layout/hList1"/>
    <dgm:cxn modelId="{5A335675-7ADD-4129-94E3-36676661F27F}" type="presOf" srcId="{15B3DA0E-8E5E-4E1D-9883-728D2FF0757C}" destId="{B160C598-845C-4D64-9878-042FC8839218}" srcOrd="0" destOrd="0" presId="urn:microsoft.com/office/officeart/2005/8/layout/hList1"/>
    <dgm:cxn modelId="{7080D995-A775-409C-9578-49EA361D4F95}" srcId="{FE25BBD2-BB19-41B2-893B-B907721D7E71}" destId="{15B3DA0E-8E5E-4E1D-9883-728D2FF0757C}" srcOrd="0" destOrd="0" parTransId="{EF909D03-75C9-4622-8FC8-B4E70140A09B}" sibTransId="{11E22D0D-37A9-450C-B060-2A69B6083FFC}"/>
    <dgm:cxn modelId="{BC38C17C-E82E-48F3-ABFA-361BC0759664}" type="presParOf" srcId="{AF8299C0-FE4C-42C1-BE56-FFAB00B0BAA6}" destId="{525106E3-5F6F-4FBC-AB03-08A42B74714D}" srcOrd="0" destOrd="0" presId="urn:microsoft.com/office/officeart/2005/8/layout/hList1"/>
    <dgm:cxn modelId="{D5B824EC-01E2-407A-A937-6213BE82BFA8}" type="presParOf" srcId="{525106E3-5F6F-4FBC-AB03-08A42B74714D}" destId="{B160C598-845C-4D64-9878-042FC8839218}" srcOrd="0" destOrd="0" presId="urn:microsoft.com/office/officeart/2005/8/layout/hList1"/>
    <dgm:cxn modelId="{EC583769-C711-4216-8AA8-718E01376068}" type="presParOf" srcId="{525106E3-5F6F-4FBC-AB03-08A42B74714D}" destId="{B5E5AE2D-BDC0-414C-ACB4-4CBD8B17830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22103-CFDC-40E0-9ECF-C4AD5C4596EB}">
      <dsp:nvSpPr>
        <dsp:cNvPr id="0" name=""/>
        <dsp:cNvSpPr/>
      </dsp:nvSpPr>
      <dsp:spPr>
        <a:xfrm>
          <a:off x="0" y="1081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1.1 </a:t>
          </a:r>
          <a:r>
            <a:rPr lang="zh-CN" sz="1500" kern="1200"/>
            <a:t>什么是自然语言处理</a:t>
          </a:r>
        </a:p>
      </dsp:txBody>
      <dsp:txXfrm>
        <a:off x="19276" y="127442"/>
        <a:ext cx="5740292" cy="356323"/>
      </dsp:txXfrm>
    </dsp:sp>
    <dsp:sp modelId="{EE2419EE-F640-4C3D-9D93-57E9B0B8DC93}">
      <dsp:nvSpPr>
        <dsp:cNvPr id="0" name=""/>
        <dsp:cNvSpPr/>
      </dsp:nvSpPr>
      <dsp:spPr>
        <a:xfrm>
          <a:off x="0" y="5462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1.2 </a:t>
          </a:r>
          <a:r>
            <a:rPr lang="zh-CN" sz="1500" kern="1200" dirty="0"/>
            <a:t>自然语言处理的</a:t>
          </a:r>
          <a:r>
            <a:rPr lang="zh-CN" altLang="en-US" sz="1500" kern="1200" dirty="0"/>
            <a:t>主要过程</a:t>
          </a:r>
          <a:endParaRPr lang="zh-CN" sz="1500" kern="1200" dirty="0"/>
        </a:p>
      </dsp:txBody>
      <dsp:txXfrm>
        <a:off x="19276" y="565517"/>
        <a:ext cx="5740292" cy="356323"/>
      </dsp:txXfrm>
    </dsp:sp>
    <dsp:sp modelId="{1C68F447-3F99-464D-843F-2DC8A73DED7F}">
      <dsp:nvSpPr>
        <dsp:cNvPr id="0" name=""/>
        <dsp:cNvSpPr/>
      </dsp:nvSpPr>
      <dsp:spPr>
        <a:xfrm>
          <a:off x="0" y="9843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1.3 </a:t>
          </a:r>
          <a:r>
            <a:rPr lang="zh-CN" sz="1500" kern="1200"/>
            <a:t>自然语言处理的应用领域</a:t>
          </a:r>
        </a:p>
      </dsp:txBody>
      <dsp:txXfrm>
        <a:off x="19276" y="1003592"/>
        <a:ext cx="5740292" cy="356323"/>
      </dsp:txXfrm>
    </dsp:sp>
    <dsp:sp modelId="{EA64D5D0-E66B-4A75-8BFC-906765570AA6}">
      <dsp:nvSpPr>
        <dsp:cNvPr id="0" name=""/>
        <dsp:cNvSpPr/>
      </dsp:nvSpPr>
      <dsp:spPr>
        <a:xfrm>
          <a:off x="0" y="14223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1.4 </a:t>
          </a:r>
          <a:r>
            <a:rPr lang="zh-CN" sz="1500" kern="1200"/>
            <a:t>自然语言处理中用到的知识</a:t>
          </a:r>
        </a:p>
      </dsp:txBody>
      <dsp:txXfrm>
        <a:off x="19276" y="1441667"/>
        <a:ext cx="5740292" cy="356323"/>
      </dsp:txXfrm>
    </dsp:sp>
    <dsp:sp modelId="{0EF8D856-59FA-41D2-899D-C2AD7A531840}">
      <dsp:nvSpPr>
        <dsp:cNvPr id="0" name=""/>
        <dsp:cNvSpPr/>
      </dsp:nvSpPr>
      <dsp:spPr>
        <a:xfrm>
          <a:off x="0" y="18604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1.5 </a:t>
          </a:r>
          <a:r>
            <a:rPr lang="zh-CN" sz="1500" kern="1200"/>
            <a:t>自然语言处理面临的困难</a:t>
          </a:r>
        </a:p>
      </dsp:txBody>
      <dsp:txXfrm>
        <a:off x="19276" y="1879742"/>
        <a:ext cx="5740292" cy="356323"/>
      </dsp:txXfrm>
    </dsp:sp>
    <dsp:sp modelId="{887B0E3A-CCBA-4FA0-92F3-B4E4E7926C2A}">
      <dsp:nvSpPr>
        <dsp:cNvPr id="0" name=""/>
        <dsp:cNvSpPr/>
      </dsp:nvSpPr>
      <dsp:spPr>
        <a:xfrm>
          <a:off x="0" y="229854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1.6 </a:t>
          </a:r>
          <a:r>
            <a:rPr lang="zh-CN" sz="1500" kern="1200"/>
            <a:t>自然语言处理的基本方法及其发展</a:t>
          </a:r>
        </a:p>
      </dsp:txBody>
      <dsp:txXfrm>
        <a:off x="19276" y="2317817"/>
        <a:ext cx="5740292" cy="356323"/>
      </dsp:txXfrm>
    </dsp:sp>
    <dsp:sp modelId="{436607AE-5717-4E89-9A9D-96E1C2827D93}">
      <dsp:nvSpPr>
        <dsp:cNvPr id="0" name=""/>
        <dsp:cNvSpPr/>
      </dsp:nvSpPr>
      <dsp:spPr>
        <a:xfrm>
          <a:off x="0" y="273661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1.7 </a:t>
          </a:r>
          <a:r>
            <a:rPr lang="zh-CN" sz="1500" kern="1200"/>
            <a:t>学科现状</a:t>
          </a:r>
        </a:p>
      </dsp:txBody>
      <dsp:txXfrm>
        <a:off x="19276" y="2755892"/>
        <a:ext cx="5740292" cy="356323"/>
      </dsp:txXfrm>
    </dsp:sp>
    <dsp:sp modelId="{317F637C-E3C0-4E37-AC97-1295B997C84A}">
      <dsp:nvSpPr>
        <dsp:cNvPr id="0" name=""/>
        <dsp:cNvSpPr/>
      </dsp:nvSpPr>
      <dsp:spPr>
        <a:xfrm>
          <a:off x="0" y="3174691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1.8 </a:t>
          </a:r>
          <a:r>
            <a:rPr lang="zh-CN" sz="1500" kern="1200"/>
            <a:t>语言、思维和理解</a:t>
          </a:r>
        </a:p>
      </dsp:txBody>
      <dsp:txXfrm>
        <a:off x="19276" y="3193967"/>
        <a:ext cx="5740292" cy="356323"/>
      </dsp:txXfrm>
    </dsp:sp>
    <dsp:sp modelId="{BB0C23C1-CD9C-4E6C-BCAE-1B6D87A7AACB}">
      <dsp:nvSpPr>
        <dsp:cNvPr id="0" name=""/>
        <dsp:cNvSpPr/>
      </dsp:nvSpPr>
      <dsp:spPr>
        <a:xfrm>
          <a:off x="0" y="3612766"/>
          <a:ext cx="5778844" cy="39487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1.9 </a:t>
          </a:r>
          <a:r>
            <a:rPr lang="zh-CN" sz="1500" kern="1200"/>
            <a:t>本书结构</a:t>
          </a:r>
        </a:p>
      </dsp:txBody>
      <dsp:txXfrm>
        <a:off x="19276" y="3632042"/>
        <a:ext cx="5740292" cy="35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C810F-7C0D-4AAB-BAD6-4CC3D9B99484}">
      <dsp:nvSpPr>
        <dsp:cNvPr id="0" name=""/>
        <dsp:cNvSpPr/>
      </dsp:nvSpPr>
      <dsp:spPr>
        <a:xfrm>
          <a:off x="0" y="68199"/>
          <a:ext cx="2191966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公共设施</a:t>
          </a:r>
        </a:p>
      </dsp:txBody>
      <dsp:txXfrm>
        <a:off x="0" y="68199"/>
        <a:ext cx="2191966" cy="662400"/>
      </dsp:txXfrm>
    </dsp:sp>
    <dsp:sp modelId="{4605C821-C7F3-47D5-9A68-9D27343B1757}">
      <dsp:nvSpPr>
        <dsp:cNvPr id="0" name=""/>
        <dsp:cNvSpPr/>
      </dsp:nvSpPr>
      <dsp:spPr>
        <a:xfrm>
          <a:off x="0" y="669353"/>
          <a:ext cx="2191966" cy="110486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天气预报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300" kern="1200"/>
            <a:t>餐饮查询</a:t>
          </a:r>
        </a:p>
      </dsp:txBody>
      <dsp:txXfrm>
        <a:off x="0" y="669353"/>
        <a:ext cx="2191966" cy="110486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1FBE-08AF-4679-B9EB-320413F0E4E2}">
      <dsp:nvSpPr>
        <dsp:cNvPr id="0" name=""/>
        <dsp:cNvSpPr/>
      </dsp:nvSpPr>
      <dsp:spPr>
        <a:xfrm>
          <a:off x="0" y="0"/>
          <a:ext cx="2561005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内容安全</a:t>
          </a:r>
        </a:p>
      </dsp:txBody>
      <dsp:txXfrm>
        <a:off x="0" y="0"/>
        <a:ext cx="2561005" cy="720000"/>
      </dsp:txXfrm>
    </dsp:sp>
    <dsp:sp modelId="{9A8A0664-85A0-4ADC-A6E9-B3D385AE69E3}">
      <dsp:nvSpPr>
        <dsp:cNvPr id="0" name=""/>
        <dsp:cNvSpPr/>
      </dsp:nvSpPr>
      <dsp:spPr>
        <a:xfrm>
          <a:off x="0" y="738755"/>
          <a:ext cx="2561005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垃圾邮件过滤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/>
            <a:t>内容监控</a:t>
          </a:r>
        </a:p>
      </dsp:txBody>
      <dsp:txXfrm>
        <a:off x="0" y="738755"/>
        <a:ext cx="2561005" cy="12009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EAA6-D632-4D4A-948F-742A7F510B0C}">
      <dsp:nvSpPr>
        <dsp:cNvPr id="0" name=""/>
        <dsp:cNvSpPr/>
      </dsp:nvSpPr>
      <dsp:spPr>
        <a:xfrm>
          <a:off x="0" y="203345"/>
          <a:ext cx="2561004" cy="691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社交网络</a:t>
          </a:r>
        </a:p>
      </dsp:txBody>
      <dsp:txXfrm>
        <a:off x="0" y="203345"/>
        <a:ext cx="2561004" cy="691200"/>
      </dsp:txXfrm>
    </dsp:sp>
    <dsp:sp modelId="{56A83543-2FAC-49C5-8AF3-82F261BE26F1}">
      <dsp:nvSpPr>
        <dsp:cNvPr id="0" name=""/>
        <dsp:cNvSpPr/>
      </dsp:nvSpPr>
      <dsp:spPr>
        <a:xfrm>
          <a:off x="0" y="727726"/>
          <a:ext cx="2561004" cy="11529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舆情分析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热点发现</a:t>
          </a:r>
        </a:p>
      </dsp:txBody>
      <dsp:txXfrm>
        <a:off x="0" y="727726"/>
        <a:ext cx="2561004" cy="115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19970-F49B-4376-9177-9D6635B9EC53}">
      <dsp:nvSpPr>
        <dsp:cNvPr id="0" name=""/>
        <dsp:cNvSpPr/>
      </dsp:nvSpPr>
      <dsp:spPr>
        <a:xfrm rot="5400000">
          <a:off x="6447065" y="-3334099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主要研究语言的发音机制，语音特性和在言谈中的变化规律。</a:t>
          </a:r>
        </a:p>
      </dsp:txBody>
      <dsp:txXfrm rot="-5400000">
        <a:off x="3042227" y="97747"/>
        <a:ext cx="7335922" cy="499238"/>
      </dsp:txXfrm>
    </dsp:sp>
    <dsp:sp modelId="{ADDF0BFA-8E07-4AB3-AEF8-9A9BF42EDC2B}">
      <dsp:nvSpPr>
        <dsp:cNvPr id="0" name=""/>
        <dsp:cNvSpPr/>
      </dsp:nvSpPr>
      <dsp:spPr>
        <a:xfrm>
          <a:off x="1099421" y="1581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语音学</a:t>
          </a:r>
        </a:p>
      </dsp:txBody>
      <dsp:txXfrm>
        <a:off x="1133181" y="35341"/>
        <a:ext cx="1875285" cy="624047"/>
      </dsp:txXfrm>
    </dsp:sp>
    <dsp:sp modelId="{7260AD89-4FF2-4179-8CAA-A58D35A18ABB}">
      <dsp:nvSpPr>
        <dsp:cNvPr id="0" name=""/>
        <dsp:cNvSpPr/>
      </dsp:nvSpPr>
      <dsp:spPr>
        <a:xfrm rot="5400000">
          <a:off x="6447065" y="-2607953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构词学，又称形态学，是语言学的一个分支。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研究单词的内部结构和其形成方式。</a:t>
          </a:r>
        </a:p>
      </dsp:txBody>
      <dsp:txXfrm rot="-5400000">
        <a:off x="3042227" y="823893"/>
        <a:ext cx="7335922" cy="499238"/>
      </dsp:txXfrm>
    </dsp:sp>
    <dsp:sp modelId="{D520FC12-4630-4AA8-A00A-9F19DED207C4}">
      <dsp:nvSpPr>
        <dsp:cNvPr id="0" name=""/>
        <dsp:cNvSpPr/>
      </dsp:nvSpPr>
      <dsp:spPr>
        <a:xfrm>
          <a:off x="1099421" y="727727"/>
          <a:ext cx="194280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词法学</a:t>
          </a:r>
        </a:p>
      </dsp:txBody>
      <dsp:txXfrm>
        <a:off x="1133181" y="761487"/>
        <a:ext cx="1875285" cy="624047"/>
      </dsp:txXfrm>
    </dsp:sp>
    <dsp:sp modelId="{4BAE979C-4910-4C54-98E7-1DE034BA27AB}">
      <dsp:nvSpPr>
        <dsp:cNvPr id="0" name=""/>
        <dsp:cNvSpPr/>
      </dsp:nvSpPr>
      <dsp:spPr>
        <a:xfrm rot="5400000">
          <a:off x="6433522" y="-1881807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研究语言的句子结构。</a:t>
          </a:r>
        </a:p>
      </dsp:txBody>
      <dsp:txXfrm rot="-5400000">
        <a:off x="3028684" y="1550039"/>
        <a:ext cx="7335922" cy="499238"/>
      </dsp:txXfrm>
    </dsp:sp>
    <dsp:sp modelId="{4F36C64B-7861-4FE6-8672-411069D39EDF}">
      <dsp:nvSpPr>
        <dsp:cNvPr id="0" name=""/>
        <dsp:cNvSpPr/>
      </dsp:nvSpPr>
      <dsp:spPr>
        <a:xfrm>
          <a:off x="1099421" y="1453874"/>
          <a:ext cx="1929262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句法学</a:t>
          </a:r>
        </a:p>
      </dsp:txBody>
      <dsp:txXfrm>
        <a:off x="1133181" y="1487634"/>
        <a:ext cx="1861742" cy="624047"/>
      </dsp:txXfrm>
    </dsp:sp>
    <dsp:sp modelId="{07C252B3-F299-4E7C-A37B-47CFED6411E0}">
      <dsp:nvSpPr>
        <dsp:cNvPr id="0" name=""/>
        <dsp:cNvSpPr/>
      </dsp:nvSpPr>
      <dsp:spPr>
        <a:xfrm rot="5400000">
          <a:off x="6419689" y="-1155661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研究自然语言的意义。</a:t>
          </a:r>
        </a:p>
      </dsp:txBody>
      <dsp:txXfrm rot="-5400000">
        <a:off x="3014851" y="2276185"/>
        <a:ext cx="7335922" cy="499238"/>
      </dsp:txXfrm>
    </dsp:sp>
    <dsp:sp modelId="{AB9A1B9C-B368-432A-B232-64A482404E91}">
      <dsp:nvSpPr>
        <dsp:cNvPr id="0" name=""/>
        <dsp:cNvSpPr/>
      </dsp:nvSpPr>
      <dsp:spPr>
        <a:xfrm>
          <a:off x="1099421" y="2180020"/>
          <a:ext cx="1915429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语义学</a:t>
          </a:r>
        </a:p>
      </dsp:txBody>
      <dsp:txXfrm>
        <a:off x="1133181" y="2213780"/>
        <a:ext cx="1847909" cy="624047"/>
      </dsp:txXfrm>
    </dsp:sp>
    <dsp:sp modelId="{E257F0BC-6037-4D79-8D8F-D4CA0E2BC819}">
      <dsp:nvSpPr>
        <dsp:cNvPr id="0" name=""/>
        <dsp:cNvSpPr/>
      </dsp:nvSpPr>
      <dsp:spPr>
        <a:xfrm rot="5400000">
          <a:off x="6392975" y="-429514"/>
          <a:ext cx="553254" cy="736293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语言学、哲学和心理学的一个分支学科。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研究脉络如何影响人运用和理解语言。</a:t>
          </a:r>
        </a:p>
      </dsp:txBody>
      <dsp:txXfrm rot="-5400000">
        <a:off x="2988137" y="3002332"/>
        <a:ext cx="7335922" cy="499238"/>
      </dsp:txXfrm>
    </dsp:sp>
    <dsp:sp modelId="{7281493B-BA05-49E3-B94F-E27BB0FCF37E}">
      <dsp:nvSpPr>
        <dsp:cNvPr id="0" name=""/>
        <dsp:cNvSpPr/>
      </dsp:nvSpPr>
      <dsp:spPr>
        <a:xfrm>
          <a:off x="1092941" y="2907748"/>
          <a:ext cx="1888715" cy="6915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语用学</a:t>
          </a:r>
        </a:p>
      </dsp:txBody>
      <dsp:txXfrm>
        <a:off x="1126701" y="2941508"/>
        <a:ext cx="1821195" cy="624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AFD66-ECA7-4E35-9A4C-DD06923AC7E0}">
      <dsp:nvSpPr>
        <dsp:cNvPr id="0" name=""/>
        <dsp:cNvSpPr/>
      </dsp:nvSpPr>
      <dsp:spPr>
        <a:xfrm>
          <a:off x="360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有些问题得到了基本解决</a:t>
          </a:r>
        </a:p>
      </dsp:txBody>
      <dsp:txXfrm>
        <a:off x="3605" y="146729"/>
        <a:ext cx="3515368" cy="633600"/>
      </dsp:txXfrm>
    </dsp:sp>
    <dsp:sp modelId="{B649AA75-549A-4001-AB11-2B29AD6CB12E}">
      <dsp:nvSpPr>
        <dsp:cNvPr id="0" name=""/>
        <dsp:cNvSpPr/>
      </dsp:nvSpPr>
      <dsp:spPr>
        <a:xfrm>
          <a:off x="360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词性标注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命名实体识别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垃圾邮件识别</a:t>
          </a:r>
        </a:p>
      </dsp:txBody>
      <dsp:txXfrm>
        <a:off x="3605" y="780329"/>
        <a:ext cx="3515368" cy="2672257"/>
      </dsp:txXfrm>
    </dsp:sp>
    <dsp:sp modelId="{1CFD07B7-DEC6-4EE5-9A36-D5F0CB44053F}">
      <dsp:nvSpPr>
        <dsp:cNvPr id="0" name=""/>
        <dsp:cNvSpPr/>
      </dsp:nvSpPr>
      <dsp:spPr>
        <a:xfrm>
          <a:off x="401112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有些问题取得长足进展</a:t>
          </a:r>
        </a:p>
      </dsp:txBody>
      <dsp:txXfrm>
        <a:off x="4011125" y="146729"/>
        <a:ext cx="3515368" cy="633600"/>
      </dsp:txXfrm>
    </dsp:sp>
    <dsp:sp modelId="{40960C02-87BB-472E-A3AB-B454003DE2A4}">
      <dsp:nvSpPr>
        <dsp:cNvPr id="0" name=""/>
        <dsp:cNvSpPr/>
      </dsp:nvSpPr>
      <dsp:spPr>
        <a:xfrm>
          <a:off x="401112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情感分析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共指消解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词义消歧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句法分析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机器翻译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信息抽取</a:t>
          </a:r>
        </a:p>
      </dsp:txBody>
      <dsp:txXfrm>
        <a:off x="4011125" y="780329"/>
        <a:ext cx="3515368" cy="2672257"/>
      </dsp:txXfrm>
    </dsp:sp>
    <dsp:sp modelId="{27D46F64-2FE3-4403-82F3-4C972FE0B1F2}">
      <dsp:nvSpPr>
        <dsp:cNvPr id="0" name=""/>
        <dsp:cNvSpPr/>
      </dsp:nvSpPr>
      <dsp:spPr>
        <a:xfrm>
          <a:off x="8018645" y="146729"/>
          <a:ext cx="3515368" cy="633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有些问题依然充满挑战</a:t>
          </a:r>
        </a:p>
      </dsp:txBody>
      <dsp:txXfrm>
        <a:off x="8018645" y="146729"/>
        <a:ext cx="3515368" cy="633600"/>
      </dsp:txXfrm>
    </dsp:sp>
    <dsp:sp modelId="{C98803D1-274B-4C42-A2A2-A9FCFCB27091}">
      <dsp:nvSpPr>
        <dsp:cNvPr id="0" name=""/>
        <dsp:cNvSpPr/>
      </dsp:nvSpPr>
      <dsp:spPr>
        <a:xfrm>
          <a:off x="8018645" y="780329"/>
          <a:ext cx="3515368" cy="26722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自动问答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复述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文摘提取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会话机器人</a:t>
          </a:r>
        </a:p>
      </dsp:txBody>
      <dsp:txXfrm>
        <a:off x="8018645" y="780329"/>
        <a:ext cx="3515368" cy="267225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46594-A66D-420B-A7F2-149DC6B6D408}">
      <dsp:nvSpPr>
        <dsp:cNvPr id="0" name=""/>
        <dsp:cNvSpPr/>
      </dsp:nvSpPr>
      <dsp:spPr>
        <a:xfrm>
          <a:off x="55" y="125247"/>
          <a:ext cx="5267112" cy="135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基础知识：</a:t>
          </a:r>
          <a:r>
            <a:rPr lang="en-US" sz="4700" kern="1200"/>
            <a:t>1-6</a:t>
          </a:r>
          <a:r>
            <a:rPr lang="zh-CN" sz="4700" kern="1200"/>
            <a:t>章</a:t>
          </a:r>
        </a:p>
      </dsp:txBody>
      <dsp:txXfrm>
        <a:off x="55" y="125247"/>
        <a:ext cx="5267112" cy="1353600"/>
      </dsp:txXfrm>
    </dsp:sp>
    <dsp:sp modelId="{4FB54597-E62E-45DE-8913-D9182A10E069}">
      <dsp:nvSpPr>
        <dsp:cNvPr id="0" name=""/>
        <dsp:cNvSpPr/>
      </dsp:nvSpPr>
      <dsp:spPr>
        <a:xfrm>
          <a:off x="55" y="1478847"/>
          <a:ext cx="5267112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语言学资源建设：第</a:t>
          </a:r>
          <a:r>
            <a:rPr lang="en-US" sz="2800" kern="1200" dirty="0"/>
            <a:t>2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语言计算模型：第</a:t>
          </a:r>
          <a:r>
            <a:rPr lang="en-US" sz="2800" kern="1200" dirty="0"/>
            <a:t>3</a:t>
          </a:r>
          <a:r>
            <a:rPr lang="zh-CN" sz="2800" kern="1200" dirty="0"/>
            <a:t>、</a:t>
          </a:r>
          <a:r>
            <a:rPr lang="en-US" sz="2800" kern="1200" dirty="0"/>
            <a:t>4</a:t>
          </a:r>
          <a:r>
            <a:rPr lang="zh-CN" sz="2800" kern="1200" dirty="0"/>
            <a:t>、</a:t>
          </a:r>
          <a:r>
            <a:rPr lang="en-US" sz="2800" kern="1200" dirty="0"/>
            <a:t>5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字符集编码体系：第</a:t>
          </a:r>
          <a:r>
            <a:rPr lang="en-US" sz="2800" kern="1200" dirty="0"/>
            <a:t>6</a:t>
          </a:r>
          <a:r>
            <a:rPr lang="zh-CN" sz="2800" kern="1200" dirty="0"/>
            <a:t>章</a:t>
          </a:r>
        </a:p>
      </dsp:txBody>
      <dsp:txXfrm>
        <a:off x="55" y="1478847"/>
        <a:ext cx="5267112" cy="2064240"/>
      </dsp:txXfrm>
    </dsp:sp>
    <dsp:sp modelId="{2D038B59-D9A4-42F0-A210-75AA4086E952}">
      <dsp:nvSpPr>
        <dsp:cNvPr id="0" name=""/>
        <dsp:cNvSpPr/>
      </dsp:nvSpPr>
      <dsp:spPr>
        <a:xfrm>
          <a:off x="6004562" y="125247"/>
          <a:ext cx="5267112" cy="135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700" kern="1200"/>
            <a:t>基本技术：</a:t>
          </a:r>
          <a:r>
            <a:rPr lang="en-US" sz="4700" kern="1200"/>
            <a:t>7-9</a:t>
          </a:r>
          <a:r>
            <a:rPr lang="zh-CN" sz="4700" kern="1200"/>
            <a:t>章</a:t>
          </a:r>
        </a:p>
      </dsp:txBody>
      <dsp:txXfrm>
        <a:off x="6004562" y="125247"/>
        <a:ext cx="5267112" cy="1353600"/>
      </dsp:txXfrm>
    </dsp:sp>
    <dsp:sp modelId="{A9DD8349-9C30-48F0-BB53-A3BED481522B}">
      <dsp:nvSpPr>
        <dsp:cNvPr id="0" name=""/>
        <dsp:cNvSpPr/>
      </dsp:nvSpPr>
      <dsp:spPr>
        <a:xfrm>
          <a:off x="6004562" y="1478847"/>
          <a:ext cx="5267112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词法分析：第</a:t>
          </a:r>
          <a:r>
            <a:rPr lang="en-US" sz="2800" kern="1200" dirty="0"/>
            <a:t>7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句法分析：第</a:t>
          </a:r>
          <a:r>
            <a:rPr lang="en-US" sz="2800" kern="1200" dirty="0"/>
            <a:t>8</a:t>
          </a:r>
          <a:r>
            <a:rPr lang="zh-CN" sz="2800" kern="1200" dirty="0"/>
            <a:t>章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800" kern="1200" dirty="0"/>
            <a:t>语义分析：第</a:t>
          </a:r>
          <a:r>
            <a:rPr lang="en-US" sz="2800" kern="1200" dirty="0"/>
            <a:t>9</a:t>
          </a:r>
          <a:r>
            <a:rPr lang="zh-CN" sz="2800" kern="1200" dirty="0"/>
            <a:t>章</a:t>
          </a:r>
        </a:p>
      </dsp:txBody>
      <dsp:txXfrm>
        <a:off x="6004562" y="1478847"/>
        <a:ext cx="5267112" cy="20642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382F-B33A-41E6-987D-D1AF83F7B7E3}">
      <dsp:nvSpPr>
        <dsp:cNvPr id="0" name=""/>
        <dsp:cNvSpPr/>
      </dsp:nvSpPr>
      <dsp:spPr>
        <a:xfrm>
          <a:off x="0" y="172617"/>
          <a:ext cx="4248358" cy="169934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000" kern="1200" dirty="0">
              <a:latin typeface="Arial Black" panose="020B0A04020102020204" pitchFamily="34" charset="0"/>
            </a:rPr>
            <a:t>END</a:t>
          </a:r>
          <a:endParaRPr lang="zh-CN" altLang="en-US" sz="6000" kern="1200" dirty="0">
            <a:latin typeface="Arial Black" panose="020B0A04020102020204" pitchFamily="34" charset="0"/>
          </a:endParaRPr>
        </a:p>
      </dsp:txBody>
      <dsp:txXfrm>
        <a:off x="849672" y="172617"/>
        <a:ext cx="2549015" cy="1699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DA6BD-19FD-4B1C-9B6B-D5175EC3ABA6}">
      <dsp:nvSpPr>
        <dsp:cNvPr id="0" name=""/>
        <dsp:cNvSpPr/>
      </dsp:nvSpPr>
      <dsp:spPr>
        <a:xfrm>
          <a:off x="0" y="43712"/>
          <a:ext cx="4715287" cy="7843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自然语言</a:t>
          </a:r>
        </a:p>
      </dsp:txBody>
      <dsp:txXfrm>
        <a:off x="0" y="43712"/>
        <a:ext cx="4715287" cy="784341"/>
      </dsp:txXfrm>
    </dsp:sp>
    <dsp:sp modelId="{6A35ADD5-DBC5-4EF7-9624-899213330323}">
      <dsp:nvSpPr>
        <dsp:cNvPr id="0" name=""/>
        <dsp:cNvSpPr/>
      </dsp:nvSpPr>
      <dsp:spPr>
        <a:xfrm>
          <a:off x="0" y="828053"/>
          <a:ext cx="4715287" cy="314027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人类使用的语言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人类交流和思维的主要工具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自然地随文化演化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书面形式：文字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口头形式：语音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/>
            <a:t>举例：汉语、英语等</a:t>
          </a:r>
        </a:p>
      </dsp:txBody>
      <dsp:txXfrm>
        <a:off x="0" y="828053"/>
        <a:ext cx="4715287" cy="3140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FF00-ED1A-48D1-BA27-472F9D05AD9B}">
      <dsp:nvSpPr>
        <dsp:cNvPr id="0" name=""/>
        <dsp:cNvSpPr/>
      </dsp:nvSpPr>
      <dsp:spPr>
        <a:xfrm>
          <a:off x="0" y="0"/>
          <a:ext cx="7652694" cy="149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自然语言处理  </a:t>
          </a:r>
          <a:endParaRPr lang="en-US" altLang="zh-CN" sz="2800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Natural Language Processing</a:t>
          </a:r>
          <a:r>
            <a:rPr lang="zh-CN" sz="2800" kern="1200" dirty="0"/>
            <a:t>，</a:t>
          </a:r>
          <a:r>
            <a:rPr lang="en-US" sz="2800" kern="1200" dirty="0"/>
            <a:t>NLP </a:t>
          </a:r>
          <a:endParaRPr lang="zh-CN" sz="2800" kern="1200" dirty="0"/>
        </a:p>
      </dsp:txBody>
      <dsp:txXfrm>
        <a:off x="0" y="0"/>
        <a:ext cx="7652694" cy="1497600"/>
      </dsp:txXfrm>
    </dsp:sp>
    <dsp:sp modelId="{3C929BAF-9782-4FAD-97E3-05FD0894E70D}">
      <dsp:nvSpPr>
        <dsp:cNvPr id="0" name=""/>
        <dsp:cNvSpPr/>
      </dsp:nvSpPr>
      <dsp:spPr>
        <a:xfrm>
          <a:off x="0" y="1533589"/>
          <a:ext cx="7652694" cy="2283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/>
            <a:t>利用计算机为工具对自然语言的信息进行处理和加工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计算机科学领域与人工智能领域中的一个重要方向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研究人与计算机之间有效通信的各种理论和方法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涉及学科：语言学、计算机科学、数学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REF</a:t>
          </a:r>
          <a:r>
            <a:rPr lang="zh-CN" sz="1200" kern="1200" dirty="0"/>
            <a:t>：冯志伟</a:t>
          </a:r>
          <a:r>
            <a:rPr lang="en-US" sz="1200" kern="1200" dirty="0"/>
            <a:t>《</a:t>
          </a:r>
          <a:r>
            <a:rPr lang="zh-CN" sz="1200" kern="1200" dirty="0"/>
            <a:t>自然语言的计算机处理</a:t>
          </a:r>
          <a:r>
            <a:rPr lang="en-US" sz="1200" kern="1200" dirty="0"/>
            <a:t>》</a:t>
          </a:r>
          <a:r>
            <a:rPr lang="zh-CN" sz="1200" kern="1200" dirty="0"/>
            <a:t>、百度百科</a:t>
          </a:r>
        </a:p>
      </dsp:txBody>
      <dsp:txXfrm>
        <a:off x="0" y="1533589"/>
        <a:ext cx="7652694" cy="2283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197E6-32B2-491E-81FF-6F8F8E59E37F}">
      <dsp:nvSpPr>
        <dsp:cNvPr id="0" name=""/>
        <dsp:cNvSpPr/>
      </dsp:nvSpPr>
      <dsp:spPr>
        <a:xfrm>
          <a:off x="0" y="31282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自然语言理解</a:t>
          </a:r>
          <a:r>
            <a:rPr lang="zh-CN" sz="2200" kern="1200" dirty="0"/>
            <a:t> </a:t>
          </a:r>
          <a:endParaRPr lang="en-US" altLang="zh-CN" sz="22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Natural Language Understanding </a:t>
          </a:r>
          <a:r>
            <a:rPr lang="zh-CN" sz="2200" kern="1200" dirty="0"/>
            <a:t>，</a:t>
          </a:r>
          <a:r>
            <a:rPr lang="en-US" sz="2200" kern="1200" dirty="0"/>
            <a:t>NLU</a:t>
          </a:r>
          <a:endParaRPr lang="zh-CN" sz="2200" kern="1200" dirty="0"/>
        </a:p>
      </dsp:txBody>
      <dsp:txXfrm>
        <a:off x="0" y="31282"/>
        <a:ext cx="5318628" cy="1223377"/>
      </dsp:txXfrm>
    </dsp:sp>
    <dsp:sp modelId="{8099D0E0-9818-4981-9F33-EA57729E38B3}">
      <dsp:nvSpPr>
        <dsp:cNvPr id="0" name=""/>
        <dsp:cNvSpPr/>
      </dsp:nvSpPr>
      <dsp:spPr>
        <a:xfrm>
          <a:off x="55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语言信息录入：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语音录入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文字录入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文本理解：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词法分析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句法分析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CN" altLang="en-US" sz="2100" kern="1200" dirty="0"/>
            <a:t>语义分析</a:t>
          </a:r>
        </a:p>
      </dsp:txBody>
      <dsp:txXfrm>
        <a:off x="55" y="1242915"/>
        <a:ext cx="5318628" cy="2939894"/>
      </dsp:txXfrm>
    </dsp:sp>
    <dsp:sp modelId="{8E0DD82D-8045-4FD7-B6E0-119B2094BAD0}">
      <dsp:nvSpPr>
        <dsp:cNvPr id="0" name=""/>
        <dsp:cNvSpPr/>
      </dsp:nvSpPr>
      <dsp:spPr>
        <a:xfrm>
          <a:off x="6063292" y="19537"/>
          <a:ext cx="5318628" cy="12233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自然语言生成 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Natural Language Generation</a:t>
          </a:r>
          <a:r>
            <a:rPr lang="zh-CN" sz="2100" kern="1200" dirty="0"/>
            <a:t>，</a:t>
          </a:r>
          <a:r>
            <a:rPr lang="en-US" sz="2100" kern="1200" dirty="0"/>
            <a:t>NLG</a:t>
          </a:r>
          <a:endParaRPr lang="zh-CN" sz="2100" kern="1200" dirty="0"/>
        </a:p>
      </dsp:txBody>
      <dsp:txXfrm>
        <a:off x="6063292" y="19537"/>
        <a:ext cx="5318628" cy="1223377"/>
      </dsp:txXfrm>
    </dsp:sp>
    <dsp:sp modelId="{73A134C2-9743-4066-B433-8F42FF35C3BC}">
      <dsp:nvSpPr>
        <dsp:cNvPr id="0" name=""/>
        <dsp:cNvSpPr/>
      </dsp:nvSpPr>
      <dsp:spPr>
        <a:xfrm>
          <a:off x="6063292" y="1242915"/>
          <a:ext cx="5318628" cy="29398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语音合成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自动作诗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机器翻译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 dirty="0"/>
            <a:t>摘要生成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100" kern="1200"/>
            <a:t>文本更正</a:t>
          </a:r>
        </a:p>
      </dsp:txBody>
      <dsp:txXfrm>
        <a:off x="6063292" y="1242915"/>
        <a:ext cx="5318628" cy="29398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71F5-A682-408D-904E-4BC8D2DF28FF}">
      <dsp:nvSpPr>
        <dsp:cNvPr id="0" name=""/>
        <dsp:cNvSpPr/>
      </dsp:nvSpPr>
      <dsp:spPr>
        <a:xfrm>
          <a:off x="0" y="3265844"/>
          <a:ext cx="10759406" cy="107192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应用研究</a:t>
          </a:r>
        </a:p>
      </dsp:txBody>
      <dsp:txXfrm>
        <a:off x="0" y="3265844"/>
        <a:ext cx="10759406" cy="578838"/>
      </dsp:txXfrm>
    </dsp:sp>
    <dsp:sp modelId="{A5396676-45E3-422A-95F1-F41598FD8619}">
      <dsp:nvSpPr>
        <dsp:cNvPr id="0" name=""/>
        <dsp:cNvSpPr/>
      </dsp:nvSpPr>
      <dsp:spPr>
        <a:xfrm>
          <a:off x="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机器翻译</a:t>
          </a:r>
        </a:p>
      </dsp:txBody>
      <dsp:txXfrm>
        <a:off x="0" y="3823244"/>
        <a:ext cx="1344925" cy="493084"/>
      </dsp:txXfrm>
    </dsp:sp>
    <dsp:sp modelId="{B0232F76-81DF-479A-A478-3B109FB1260E}">
      <dsp:nvSpPr>
        <dsp:cNvPr id="0" name=""/>
        <dsp:cNvSpPr/>
      </dsp:nvSpPr>
      <dsp:spPr>
        <a:xfrm>
          <a:off x="1344925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信息检索</a:t>
          </a:r>
        </a:p>
      </dsp:txBody>
      <dsp:txXfrm>
        <a:off x="1344925" y="3823244"/>
        <a:ext cx="1344925" cy="493084"/>
      </dsp:txXfrm>
    </dsp:sp>
    <dsp:sp modelId="{A46592FC-7654-4F86-80D6-2845E3112AD6}">
      <dsp:nvSpPr>
        <dsp:cNvPr id="0" name=""/>
        <dsp:cNvSpPr/>
      </dsp:nvSpPr>
      <dsp:spPr>
        <a:xfrm>
          <a:off x="2689851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自动问答</a:t>
          </a:r>
        </a:p>
      </dsp:txBody>
      <dsp:txXfrm>
        <a:off x="2689851" y="3823244"/>
        <a:ext cx="1344925" cy="493084"/>
      </dsp:txXfrm>
    </dsp:sp>
    <dsp:sp modelId="{1D35F4F8-E09B-45F4-87B7-251D2D8379AF}">
      <dsp:nvSpPr>
        <dsp:cNvPr id="0" name=""/>
        <dsp:cNvSpPr/>
      </dsp:nvSpPr>
      <dsp:spPr>
        <a:xfrm>
          <a:off x="4034777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文本校对</a:t>
          </a:r>
          <a:endParaRPr lang="zh-CN" sz="1400" kern="1200" dirty="0"/>
        </a:p>
      </dsp:txBody>
      <dsp:txXfrm>
        <a:off x="4034777" y="3823244"/>
        <a:ext cx="1344925" cy="493084"/>
      </dsp:txXfrm>
    </dsp:sp>
    <dsp:sp modelId="{1F36D4F5-19BA-46BE-BD1E-B52A19CBCEFB}">
      <dsp:nvSpPr>
        <dsp:cNvPr id="0" name=""/>
        <dsp:cNvSpPr/>
      </dsp:nvSpPr>
      <dsp:spPr>
        <a:xfrm>
          <a:off x="5379703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自动摘要</a:t>
          </a:r>
          <a:endParaRPr lang="zh-CN" sz="1400" kern="1200" dirty="0"/>
        </a:p>
      </dsp:txBody>
      <dsp:txXfrm>
        <a:off x="5379703" y="3823244"/>
        <a:ext cx="1344925" cy="493084"/>
      </dsp:txXfrm>
    </dsp:sp>
    <dsp:sp modelId="{FE920022-267A-4FE4-B81D-F00951101E5E}">
      <dsp:nvSpPr>
        <dsp:cNvPr id="0" name=""/>
        <dsp:cNvSpPr/>
      </dsp:nvSpPr>
      <dsp:spPr>
        <a:xfrm>
          <a:off x="6724628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辅助写作</a:t>
          </a:r>
          <a:endParaRPr lang="zh-CN" sz="1400" kern="1200" dirty="0"/>
        </a:p>
      </dsp:txBody>
      <dsp:txXfrm>
        <a:off x="6724628" y="3823244"/>
        <a:ext cx="1344925" cy="493084"/>
      </dsp:txXfrm>
    </dsp:sp>
    <dsp:sp modelId="{7FE0094E-CB2F-4100-AFEB-3525295E9127}">
      <dsp:nvSpPr>
        <dsp:cNvPr id="0" name=""/>
        <dsp:cNvSpPr/>
      </dsp:nvSpPr>
      <dsp:spPr>
        <a:xfrm>
          <a:off x="8069554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语音识别</a:t>
          </a:r>
          <a:endParaRPr lang="zh-CN" sz="1400" kern="1200" dirty="0"/>
        </a:p>
      </dsp:txBody>
      <dsp:txXfrm>
        <a:off x="8069554" y="3823244"/>
        <a:ext cx="1344925" cy="493084"/>
      </dsp:txXfrm>
    </dsp:sp>
    <dsp:sp modelId="{2E790C21-D193-4B4D-AC20-9D58297436D7}">
      <dsp:nvSpPr>
        <dsp:cNvPr id="0" name=""/>
        <dsp:cNvSpPr/>
      </dsp:nvSpPr>
      <dsp:spPr>
        <a:xfrm>
          <a:off x="9414480" y="3823244"/>
          <a:ext cx="1344925" cy="49308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语音合成</a:t>
          </a:r>
          <a:endParaRPr lang="zh-CN" sz="1400" kern="1200" dirty="0"/>
        </a:p>
      </dsp:txBody>
      <dsp:txXfrm>
        <a:off x="9414480" y="3823244"/>
        <a:ext cx="1344925" cy="493084"/>
      </dsp:txXfrm>
    </dsp:sp>
    <dsp:sp modelId="{0BB4B4E7-35ED-408B-9BB1-168E09D61C95}">
      <dsp:nvSpPr>
        <dsp:cNvPr id="0" name=""/>
        <dsp:cNvSpPr/>
      </dsp:nvSpPr>
      <dsp:spPr>
        <a:xfrm rot="10800000">
          <a:off x="0" y="1633305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应用基础研究</a:t>
          </a:r>
        </a:p>
      </dsp:txBody>
      <dsp:txXfrm rot="-10800000">
        <a:off x="0" y="1633305"/>
        <a:ext cx="10759406" cy="578664"/>
      </dsp:txXfrm>
    </dsp:sp>
    <dsp:sp modelId="{D2ED042F-68FB-4DC5-AFAE-28682AFD8B56}">
      <dsp:nvSpPr>
        <dsp:cNvPr id="0" name=""/>
        <dsp:cNvSpPr/>
      </dsp:nvSpPr>
      <dsp:spPr>
        <a:xfrm>
          <a:off x="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英语形态分析</a:t>
          </a:r>
        </a:p>
      </dsp:txBody>
      <dsp:txXfrm>
        <a:off x="0" y="2211970"/>
        <a:ext cx="1344925" cy="492936"/>
      </dsp:txXfrm>
    </dsp:sp>
    <dsp:sp modelId="{FB28D07D-59BA-49D2-ADC3-2F87D73AE68C}">
      <dsp:nvSpPr>
        <dsp:cNvPr id="0" name=""/>
        <dsp:cNvSpPr/>
      </dsp:nvSpPr>
      <dsp:spPr>
        <a:xfrm>
          <a:off x="1344925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中文自动分词</a:t>
          </a:r>
        </a:p>
      </dsp:txBody>
      <dsp:txXfrm>
        <a:off x="1344925" y="2211970"/>
        <a:ext cx="1344925" cy="492936"/>
      </dsp:txXfrm>
    </dsp:sp>
    <dsp:sp modelId="{79CCFD95-DA88-4939-8A12-0252BBBFE36E}">
      <dsp:nvSpPr>
        <dsp:cNvPr id="0" name=""/>
        <dsp:cNvSpPr/>
      </dsp:nvSpPr>
      <dsp:spPr>
        <a:xfrm>
          <a:off x="2689851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词性标注</a:t>
          </a:r>
          <a:endParaRPr lang="zh-CN" sz="1400" kern="1200" dirty="0"/>
        </a:p>
      </dsp:txBody>
      <dsp:txXfrm>
        <a:off x="2689851" y="2211970"/>
        <a:ext cx="1344925" cy="492936"/>
      </dsp:txXfrm>
    </dsp:sp>
    <dsp:sp modelId="{BC99A2FD-D404-456C-8A2C-E87CF7073621}">
      <dsp:nvSpPr>
        <dsp:cNvPr id="0" name=""/>
        <dsp:cNvSpPr/>
      </dsp:nvSpPr>
      <dsp:spPr>
        <a:xfrm>
          <a:off x="4034777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短语切分</a:t>
          </a:r>
          <a:endParaRPr lang="zh-CN" sz="1400" kern="1200" dirty="0"/>
        </a:p>
      </dsp:txBody>
      <dsp:txXfrm>
        <a:off x="4034777" y="2211970"/>
        <a:ext cx="1344925" cy="492936"/>
      </dsp:txXfrm>
    </dsp:sp>
    <dsp:sp modelId="{455BDAA7-666D-408B-923B-2FE423A4E50D}">
      <dsp:nvSpPr>
        <dsp:cNvPr id="0" name=""/>
        <dsp:cNvSpPr/>
      </dsp:nvSpPr>
      <dsp:spPr>
        <a:xfrm>
          <a:off x="5379703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命名实体识别</a:t>
          </a:r>
          <a:endParaRPr lang="zh-CN" sz="1400" kern="1200" dirty="0"/>
        </a:p>
      </dsp:txBody>
      <dsp:txXfrm>
        <a:off x="5379703" y="2211970"/>
        <a:ext cx="1344925" cy="492936"/>
      </dsp:txXfrm>
    </dsp:sp>
    <dsp:sp modelId="{CF9CCED9-70AF-4695-BD42-538D72745B19}">
      <dsp:nvSpPr>
        <dsp:cNvPr id="0" name=""/>
        <dsp:cNvSpPr/>
      </dsp:nvSpPr>
      <dsp:spPr>
        <a:xfrm>
          <a:off x="6724628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句法分析</a:t>
          </a:r>
          <a:endParaRPr lang="zh-CN" sz="1400" kern="1200" dirty="0"/>
        </a:p>
      </dsp:txBody>
      <dsp:txXfrm>
        <a:off x="6724628" y="2211970"/>
        <a:ext cx="1344925" cy="492936"/>
      </dsp:txXfrm>
    </dsp:sp>
    <dsp:sp modelId="{ACE15E4E-44AE-460E-836F-316DDD0A5111}">
      <dsp:nvSpPr>
        <dsp:cNvPr id="0" name=""/>
        <dsp:cNvSpPr/>
      </dsp:nvSpPr>
      <dsp:spPr>
        <a:xfrm>
          <a:off x="8069554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语义分析</a:t>
          </a:r>
          <a:endParaRPr lang="zh-CN" sz="1400" kern="1200" dirty="0"/>
        </a:p>
      </dsp:txBody>
      <dsp:txXfrm>
        <a:off x="8069554" y="2211970"/>
        <a:ext cx="1344925" cy="492936"/>
      </dsp:txXfrm>
    </dsp:sp>
    <dsp:sp modelId="{2E22F7A3-57D8-4C60-A3E7-43E012282F93}">
      <dsp:nvSpPr>
        <dsp:cNvPr id="0" name=""/>
        <dsp:cNvSpPr/>
      </dsp:nvSpPr>
      <dsp:spPr>
        <a:xfrm>
          <a:off x="9414480" y="2211970"/>
          <a:ext cx="1344925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篇章理解</a:t>
          </a:r>
          <a:endParaRPr lang="zh-CN" sz="1400" kern="1200" dirty="0"/>
        </a:p>
      </dsp:txBody>
      <dsp:txXfrm>
        <a:off x="9414480" y="2211970"/>
        <a:ext cx="1344925" cy="492936"/>
      </dsp:txXfrm>
    </dsp:sp>
    <dsp:sp modelId="{38FF5C18-D3B0-4EC0-81E9-22CE790140E1}">
      <dsp:nvSpPr>
        <dsp:cNvPr id="0" name=""/>
        <dsp:cNvSpPr/>
      </dsp:nvSpPr>
      <dsp:spPr>
        <a:xfrm rot="10800000">
          <a:off x="0" y="766"/>
          <a:ext cx="10759406" cy="1648617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基础研究</a:t>
          </a:r>
        </a:p>
      </dsp:txBody>
      <dsp:txXfrm rot="-10800000">
        <a:off x="0" y="766"/>
        <a:ext cx="10759406" cy="578664"/>
      </dsp:txXfrm>
    </dsp:sp>
    <dsp:sp modelId="{6EB680EE-F2F1-4E21-8984-B9271D57F309}">
      <dsp:nvSpPr>
        <dsp:cNvPr id="0" name=""/>
        <dsp:cNvSpPr/>
      </dsp:nvSpPr>
      <dsp:spPr>
        <a:xfrm>
          <a:off x="5253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 dirty="0"/>
            <a:t>字符集编码体系</a:t>
          </a:r>
        </a:p>
      </dsp:txBody>
      <dsp:txXfrm>
        <a:off x="5253" y="579431"/>
        <a:ext cx="3582966" cy="492936"/>
      </dsp:txXfrm>
    </dsp:sp>
    <dsp:sp modelId="{E1BDC808-B9A9-4878-972D-21198257362F}">
      <dsp:nvSpPr>
        <dsp:cNvPr id="0" name=""/>
        <dsp:cNvSpPr/>
      </dsp:nvSpPr>
      <dsp:spPr>
        <a:xfrm>
          <a:off x="3588219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语言计算模型</a:t>
          </a:r>
          <a:endParaRPr lang="zh-CN" sz="1400" kern="1200" dirty="0"/>
        </a:p>
      </dsp:txBody>
      <dsp:txXfrm>
        <a:off x="3588219" y="579431"/>
        <a:ext cx="3582966" cy="492936"/>
      </dsp:txXfrm>
    </dsp:sp>
    <dsp:sp modelId="{529A9308-E6B4-46C3-8FD5-241199908975}">
      <dsp:nvSpPr>
        <dsp:cNvPr id="0" name=""/>
        <dsp:cNvSpPr/>
      </dsp:nvSpPr>
      <dsp:spPr>
        <a:xfrm>
          <a:off x="7171186" y="579431"/>
          <a:ext cx="3582966" cy="492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语料库、知识库</a:t>
          </a:r>
          <a:endParaRPr lang="zh-CN" sz="1400" kern="1200" dirty="0"/>
        </a:p>
      </dsp:txBody>
      <dsp:txXfrm>
        <a:off x="7171186" y="579431"/>
        <a:ext cx="3582966" cy="492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2EA35-5A47-411F-AEF4-E5B1D03A5D3E}">
      <dsp:nvSpPr>
        <dsp:cNvPr id="0" name=""/>
        <dsp:cNvSpPr/>
      </dsp:nvSpPr>
      <dsp:spPr>
        <a:xfrm>
          <a:off x="0" y="0"/>
          <a:ext cx="2659508" cy="77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/>
            <a:t>文化教育</a:t>
          </a:r>
        </a:p>
      </dsp:txBody>
      <dsp:txXfrm>
        <a:off x="0" y="0"/>
        <a:ext cx="2659508" cy="777600"/>
      </dsp:txXfrm>
    </dsp:sp>
    <dsp:sp modelId="{A52F6727-0EDD-4DE4-83F5-6337CE74AB01}">
      <dsp:nvSpPr>
        <dsp:cNvPr id="0" name=""/>
        <dsp:cNvSpPr/>
      </dsp:nvSpPr>
      <dsp:spPr>
        <a:xfrm>
          <a:off x="0" y="790233"/>
          <a:ext cx="2659508" cy="326105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图书分类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语音识别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自动判卷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机器翻译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智能解说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/>
            <a:t>新闻定制</a:t>
          </a:r>
        </a:p>
      </dsp:txBody>
      <dsp:txXfrm>
        <a:off x="0" y="790233"/>
        <a:ext cx="2659508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CB10-544F-4728-B3FB-0ED6C09B1F4A}">
      <dsp:nvSpPr>
        <dsp:cNvPr id="0" name=""/>
        <dsp:cNvSpPr/>
      </dsp:nvSpPr>
      <dsp:spPr>
        <a:xfrm>
          <a:off x="0" y="403494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医疗</a:t>
          </a:r>
        </a:p>
      </dsp:txBody>
      <dsp:txXfrm>
        <a:off x="0" y="403494"/>
        <a:ext cx="2191966" cy="720000"/>
      </dsp:txXfrm>
    </dsp:sp>
    <dsp:sp modelId="{ECA5C725-AD94-440F-926C-3ACE17E98144}">
      <dsp:nvSpPr>
        <dsp:cNvPr id="0" name=""/>
        <dsp:cNvSpPr/>
      </dsp:nvSpPr>
      <dsp:spPr>
        <a:xfrm>
          <a:off x="0" y="1123494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聊天机器人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残疾人辅助</a:t>
          </a:r>
        </a:p>
      </dsp:txBody>
      <dsp:txXfrm>
        <a:off x="0" y="1123494"/>
        <a:ext cx="2191966" cy="1200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B5D97-D068-47FA-B5BF-A6762B6384DC}">
      <dsp:nvSpPr>
        <dsp:cNvPr id="0" name=""/>
        <dsp:cNvSpPr/>
      </dsp:nvSpPr>
      <dsp:spPr>
        <a:xfrm>
          <a:off x="0" y="179939"/>
          <a:ext cx="2198456" cy="633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/>
            <a:t>商务</a:t>
          </a:r>
        </a:p>
      </dsp:txBody>
      <dsp:txXfrm>
        <a:off x="0" y="179939"/>
        <a:ext cx="2198456" cy="633600"/>
      </dsp:txXfrm>
    </dsp:sp>
    <dsp:sp modelId="{785C6E9E-A9F8-43C6-81F1-F649C78E08EC}">
      <dsp:nvSpPr>
        <dsp:cNvPr id="0" name=""/>
        <dsp:cNvSpPr/>
      </dsp:nvSpPr>
      <dsp:spPr>
        <a:xfrm>
          <a:off x="0" y="813539"/>
          <a:ext cx="2198456" cy="105682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/>
            <a:t>自动呼叫中心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投诉分类汇总</a:t>
          </a:r>
        </a:p>
      </dsp:txBody>
      <dsp:txXfrm>
        <a:off x="0" y="813539"/>
        <a:ext cx="2198456" cy="10568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C598-845C-4D64-9878-042FC8839218}">
      <dsp:nvSpPr>
        <dsp:cNvPr id="0" name=""/>
        <dsp:cNvSpPr/>
      </dsp:nvSpPr>
      <dsp:spPr>
        <a:xfrm>
          <a:off x="0" y="0"/>
          <a:ext cx="2191966" cy="720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/>
            <a:t>政务</a:t>
          </a:r>
        </a:p>
      </dsp:txBody>
      <dsp:txXfrm>
        <a:off x="0" y="0"/>
        <a:ext cx="2191966" cy="720000"/>
      </dsp:txXfrm>
    </dsp:sp>
    <dsp:sp modelId="{B5E5AE2D-BDC0-414C-ACB4-4CBD8B178306}">
      <dsp:nvSpPr>
        <dsp:cNvPr id="0" name=""/>
        <dsp:cNvSpPr/>
      </dsp:nvSpPr>
      <dsp:spPr>
        <a:xfrm>
          <a:off x="0" y="738755"/>
          <a:ext cx="2191966" cy="12009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自动咨询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/>
            <a:t>汇总决策</a:t>
          </a:r>
        </a:p>
      </dsp:txBody>
      <dsp:txXfrm>
        <a:off x="0" y="738755"/>
        <a:ext cx="21919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F8DC6-0F8A-467E-88FB-649CF93B5A1D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554D-CD45-4415-8A1E-BEFFE2EBC8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842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64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554D-CD45-4415-8A1E-BEFFE2EBC8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33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97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5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44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46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11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07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05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0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3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2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5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2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8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8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1E7BD-2304-4CFF-AC2E-DAADCB15FF3C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FDD1-674E-49C1-9A4F-FA173DBDC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796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natural-language-processing" TargetMode="External"/><Relationship Id="rId2" Type="http://schemas.openxmlformats.org/officeDocument/2006/relationships/hyperlink" Target="https://www.ituring.com.cn/book/tupubarticle/2829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26" Type="http://schemas.microsoft.com/office/2007/relationships/diagramDrawing" Target="../diagrams/drawing10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9.xml"/><Relationship Id="rId34" Type="http://schemas.openxmlformats.org/officeDocument/2006/relationships/diagramQuickStyle" Target="../diagrams/quickStyle12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5" Type="http://schemas.openxmlformats.org/officeDocument/2006/relationships/diagramColors" Target="../diagrams/colors10.xml"/><Relationship Id="rId33" Type="http://schemas.openxmlformats.org/officeDocument/2006/relationships/diagramLayout" Target="../diagrams/layout12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29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24" Type="http://schemas.openxmlformats.org/officeDocument/2006/relationships/diagramQuickStyle" Target="../diagrams/quickStyle10.xml"/><Relationship Id="rId32" Type="http://schemas.openxmlformats.org/officeDocument/2006/relationships/diagramData" Target="../diagrams/data12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23" Type="http://schemas.openxmlformats.org/officeDocument/2006/relationships/diagramLayout" Target="../diagrams/layout10.xml"/><Relationship Id="rId28" Type="http://schemas.openxmlformats.org/officeDocument/2006/relationships/diagramLayout" Target="../diagrams/layout11.xml"/><Relationship Id="rId36" Type="http://schemas.microsoft.com/office/2007/relationships/diagramDrawing" Target="../diagrams/drawing12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31" Type="http://schemas.microsoft.com/office/2007/relationships/diagramDrawing" Target="../diagrams/drawing11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Relationship Id="rId22" Type="http://schemas.openxmlformats.org/officeDocument/2006/relationships/diagramData" Target="../diagrams/data10.xml"/><Relationship Id="rId27" Type="http://schemas.openxmlformats.org/officeDocument/2006/relationships/diagramData" Target="../diagrams/data11.xml"/><Relationship Id="rId30" Type="http://schemas.openxmlformats.org/officeDocument/2006/relationships/diagramColors" Target="../diagrams/colors11.xml"/><Relationship Id="rId35" Type="http://schemas.openxmlformats.org/officeDocument/2006/relationships/diagramColors" Target="../diagrams/colors12.xml"/><Relationship Id="rId8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xfyun.cn/services/lexicalAnalysis" TargetMode="External"/><Relationship Id="rId4" Type="http://schemas.openxmlformats.org/officeDocument/2006/relationships/hyperlink" Target="http://www.sogou.com/labs/webservi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AD0AA-D545-4246-A9B6-B19BC6633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自然语言处理技术基础</a:t>
            </a:r>
            <a:endParaRPr lang="zh-CN" altLang="en-US" sz="2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EE3665-4B91-404B-82B7-F893AB2EE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网络空间安全与计算机学院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3010770-CCB3-4E60-8491-52045929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3" y="158333"/>
            <a:ext cx="956755" cy="4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32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ML 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629743-DA99-465B-8401-5737953F7B54}"/>
              </a:ext>
            </a:extLst>
          </p:cNvPr>
          <p:cNvSpPr txBox="1"/>
          <p:nvPr/>
        </p:nvSpPr>
        <p:spPr>
          <a:xfrm>
            <a:off x="1520997" y="6581001"/>
            <a:ext cx="70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Ref</a:t>
            </a:r>
            <a:r>
              <a:rPr lang="zh-CN" altLang="en-US" sz="1200" dirty="0"/>
              <a:t>：</a:t>
            </a:r>
            <a:r>
              <a:rPr lang="en-US" altLang="zh-CN" sz="1200" dirty="0"/>
              <a:t>《</a:t>
            </a:r>
            <a:r>
              <a:rPr lang="zh-CN" altLang="en-US" sz="1200" dirty="0"/>
              <a:t>自然语言处理入门</a:t>
            </a:r>
            <a:r>
              <a:rPr lang="en-US" altLang="zh-CN" sz="1200" dirty="0"/>
              <a:t>》</a:t>
            </a:r>
            <a:r>
              <a:rPr lang="zh-CN" altLang="en-US" sz="1200" dirty="0"/>
              <a:t>何晗 著    </a:t>
            </a:r>
            <a:r>
              <a:rPr lang="en-US" altLang="zh-CN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https://www.ituring.com.cn/book/tupubarticle/28291</a:t>
            </a:r>
            <a:endParaRPr lang="zh-CN" altLang="en-US" sz="1200" dirty="0"/>
          </a:p>
        </p:txBody>
      </p:sp>
      <p:pic>
        <p:nvPicPr>
          <p:cNvPr id="15" name="Picture 4">
            <a:hlinkClick r:id="rId3"/>
            <a:extLst>
              <a:ext uri="{FF2B5EF4-FFF2-40B4-BE49-F238E27FC236}">
                <a16:creationId xmlns:a16="http://schemas.microsoft.com/office/drawing/2014/main" id="{37658198-E1A9-BD4D-B6D4-D43C10F8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8" y="2117311"/>
            <a:ext cx="7552319" cy="40688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D619593-52D3-4BD2-8A03-F604033213F8}"/>
              </a:ext>
            </a:extLst>
          </p:cNvPr>
          <p:cNvSpPr txBox="1"/>
          <p:nvPr/>
        </p:nvSpPr>
        <p:spPr>
          <a:xfrm>
            <a:off x="8300937" y="3600800"/>
            <a:ext cx="3772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：</a:t>
            </a:r>
            <a:r>
              <a:rPr lang="en-US" altLang="zh-CN" dirty="0"/>
              <a:t>Artificial intelligence</a:t>
            </a:r>
          </a:p>
          <a:p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：</a:t>
            </a:r>
            <a:r>
              <a:rPr lang="en-US" altLang="zh-CN" dirty="0"/>
              <a:t>Machine learning</a:t>
            </a:r>
          </a:p>
          <a:p>
            <a:endParaRPr lang="en-US" altLang="zh-CN" dirty="0"/>
          </a:p>
          <a:p>
            <a:r>
              <a:rPr lang="en-US" altLang="zh-CN" dirty="0"/>
              <a:t>DL</a:t>
            </a:r>
            <a:r>
              <a:rPr lang="zh-CN" altLang="en-US" dirty="0"/>
              <a:t>：</a:t>
            </a:r>
            <a:r>
              <a:rPr lang="en-US" altLang="zh-CN" dirty="0"/>
              <a:t>Deep learning</a:t>
            </a:r>
          </a:p>
          <a:p>
            <a:endParaRPr lang="en-US" altLang="zh-CN" dirty="0"/>
          </a:p>
          <a:p>
            <a:r>
              <a:rPr lang="en-US" altLang="zh-CN" dirty="0"/>
              <a:t>LP</a:t>
            </a:r>
            <a:r>
              <a:rPr lang="zh-CN" altLang="en-US" dirty="0"/>
              <a:t>：</a:t>
            </a:r>
            <a:r>
              <a:rPr lang="en-US" altLang="zh-CN" dirty="0"/>
              <a:t>Language Processing</a:t>
            </a:r>
          </a:p>
          <a:p>
            <a:endParaRPr lang="en-US" altLang="zh-CN" dirty="0"/>
          </a:p>
          <a:p>
            <a:r>
              <a:rPr lang="en-US" altLang="zh-CN" dirty="0"/>
              <a:t>NLP </a:t>
            </a:r>
            <a:r>
              <a:rPr lang="zh-CN" altLang="en-US" dirty="0"/>
              <a:t>：</a:t>
            </a:r>
            <a:r>
              <a:rPr lang="en-US" altLang="zh-CN" dirty="0"/>
              <a:t>Natural Language Processing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0983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C53D684-CDC6-4639-956A-14E70A5A2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63416"/>
            <a:ext cx="5604887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834CD73-A0A2-4E3D-90C3-B66BD2A8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 </a:t>
            </a:r>
            <a:r>
              <a:rPr lang="zh-CN" altLang="en-US" dirty="0"/>
              <a:t>与 </a:t>
            </a:r>
            <a:r>
              <a:rPr lang="en-US" altLang="zh-CN" dirty="0"/>
              <a:t>NLP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8CFBF-9D4D-4CD7-BF1A-95EC1CD8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63416"/>
            <a:ext cx="7143332" cy="3362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7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C2F79-D0B1-4E01-A10D-30F278A2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自然语言处理的主要过程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691ED04-3A53-4A41-ABBB-3C9E2F78D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303913"/>
              </p:ext>
            </p:extLst>
          </p:nvPr>
        </p:nvGraphicFramePr>
        <p:xfrm>
          <a:off x="375521" y="2308699"/>
          <a:ext cx="11381977" cy="4202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66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主要研究内容</a:t>
            </a: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F1EF49-3299-40CF-B08D-4D2235A7471C}"/>
              </a:ext>
            </a:extLst>
          </p:cNvPr>
          <p:cNvGrpSpPr/>
          <p:nvPr/>
        </p:nvGrpSpPr>
        <p:grpSpPr>
          <a:xfrm>
            <a:off x="1544944" y="2051477"/>
            <a:ext cx="3756660" cy="4693920"/>
            <a:chOff x="0" y="0"/>
            <a:chExt cx="3756660" cy="469392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9FB2AA-F2E8-4467-9BB7-D0F387140008}"/>
                </a:ext>
              </a:extLst>
            </p:cNvPr>
            <p:cNvSpPr/>
            <p:nvPr/>
          </p:nvSpPr>
          <p:spPr>
            <a:xfrm>
              <a:off x="1348740" y="357378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语义分析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E0F6CE9-B44B-453A-8781-C8C808C467F2}"/>
                </a:ext>
              </a:extLst>
            </p:cNvPr>
            <p:cNvSpPr/>
            <p:nvPr/>
          </p:nvSpPr>
          <p:spPr>
            <a:xfrm>
              <a:off x="1333500" y="4290060"/>
              <a:ext cx="1089660" cy="40386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050" b="1" kern="10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篇章分析</a:t>
              </a:r>
            </a:p>
          </p:txBody>
        </p:sp>
        <p:sp>
          <p:nvSpPr>
            <p:cNvPr id="20" name="箭头: 下 19">
              <a:extLst>
                <a:ext uri="{FF2B5EF4-FFF2-40B4-BE49-F238E27FC236}">
                  <a16:creationId xmlns:a16="http://schemas.microsoft.com/office/drawing/2014/main" id="{D0759A89-1A52-49DE-9E13-DF830D44CC24}"/>
                </a:ext>
              </a:extLst>
            </p:cNvPr>
            <p:cNvSpPr/>
            <p:nvPr/>
          </p:nvSpPr>
          <p:spPr>
            <a:xfrm>
              <a:off x="1855470" y="326898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箭头: 下 20">
              <a:extLst>
                <a:ext uri="{FF2B5EF4-FFF2-40B4-BE49-F238E27FC236}">
                  <a16:creationId xmlns:a16="http://schemas.microsoft.com/office/drawing/2014/main" id="{C7CCE37A-4459-432D-A364-95C7D2BB1E61}"/>
                </a:ext>
              </a:extLst>
            </p:cNvPr>
            <p:cNvSpPr/>
            <p:nvPr/>
          </p:nvSpPr>
          <p:spPr>
            <a:xfrm>
              <a:off x="1863090" y="3985260"/>
              <a:ext cx="45085" cy="2971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4109B4-E03C-4E7A-B038-6EDF084B3E34}"/>
                </a:ext>
              </a:extLst>
            </p:cNvPr>
            <p:cNvGrpSpPr/>
            <p:nvPr/>
          </p:nvGrpSpPr>
          <p:grpSpPr>
            <a:xfrm>
              <a:off x="0" y="0"/>
              <a:ext cx="3756660" cy="3268980"/>
              <a:chOff x="0" y="0"/>
              <a:chExt cx="3756660" cy="326898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971F8BF-A33B-47AE-AA9E-868407349B13}"/>
                  </a:ext>
                </a:extLst>
              </p:cNvPr>
              <p:cNvGrpSpPr/>
              <p:nvPr/>
            </p:nvGrpSpPr>
            <p:grpSpPr>
              <a:xfrm>
                <a:off x="0" y="2446020"/>
                <a:ext cx="3756660" cy="822960"/>
                <a:chOff x="0" y="0"/>
                <a:chExt cx="3756660" cy="82296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A8AA1A9-3CA0-4CAC-8074-79114C666645}"/>
                    </a:ext>
                  </a:extLst>
                </p:cNvPr>
                <p:cNvSpPr/>
                <p:nvPr/>
              </p:nvSpPr>
              <p:spPr>
                <a:xfrm>
                  <a:off x="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信息抽取</a:t>
                  </a: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B86E38B-A350-42D5-9466-6D98E9BA5117}"/>
                    </a:ext>
                  </a:extLst>
                </p:cNvPr>
                <p:cNvSpPr/>
                <p:nvPr/>
              </p:nvSpPr>
              <p:spPr>
                <a:xfrm>
                  <a:off x="1348740" y="411480"/>
                  <a:ext cx="1089660" cy="4114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句法分析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B9445DB-282F-4370-BF5F-ACB520BA2723}"/>
                    </a:ext>
                  </a:extLst>
                </p:cNvPr>
                <p:cNvSpPr/>
                <p:nvPr/>
              </p:nvSpPr>
              <p:spPr>
                <a:xfrm>
                  <a:off x="2667000" y="419100"/>
                  <a:ext cx="1089660" cy="40386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分类聚类</a:t>
                  </a:r>
                </a:p>
              </p:txBody>
            </p:sp>
            <p:sp>
              <p:nvSpPr>
                <p:cNvPr id="41" name="箭头: 下 40">
                  <a:extLst>
                    <a:ext uri="{FF2B5EF4-FFF2-40B4-BE49-F238E27FC236}">
                      <a16:creationId xmlns:a16="http://schemas.microsoft.com/office/drawing/2014/main" id="{7FC5387C-A9E7-4FE4-8C79-7902306DF315}"/>
                    </a:ext>
                  </a:extLst>
                </p:cNvPr>
                <p:cNvSpPr/>
                <p:nvPr/>
              </p:nvSpPr>
              <p:spPr>
                <a:xfrm>
                  <a:off x="1855470" y="121920"/>
                  <a:ext cx="45719" cy="2971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箭头: 下 41">
                  <a:extLst>
                    <a:ext uri="{FF2B5EF4-FFF2-40B4-BE49-F238E27FC236}">
                      <a16:creationId xmlns:a16="http://schemas.microsoft.com/office/drawing/2014/main" id="{01646596-9DAC-4DD6-A6BA-5AE939150756}"/>
                    </a:ext>
                  </a:extLst>
                </p:cNvPr>
                <p:cNvSpPr/>
                <p:nvPr/>
              </p:nvSpPr>
              <p:spPr>
                <a:xfrm rot="18493865">
                  <a:off x="2549525" y="10160"/>
                  <a:ext cx="55444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箭头: 下 42">
                  <a:extLst>
                    <a:ext uri="{FF2B5EF4-FFF2-40B4-BE49-F238E27FC236}">
                      <a16:creationId xmlns:a16="http://schemas.microsoft.com/office/drawing/2014/main" id="{A57AA8F7-22B5-4A51-B97C-20DB46127692}"/>
                    </a:ext>
                  </a:extLst>
                </p:cNvPr>
                <p:cNvSpPr/>
                <p:nvPr/>
              </p:nvSpPr>
              <p:spPr>
                <a:xfrm rot="2664187">
                  <a:off x="1131570" y="0"/>
                  <a:ext cx="45719" cy="4889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132079-BA7E-4784-93CF-80BE7E47903C}"/>
                  </a:ext>
                </a:extLst>
              </p:cNvPr>
              <p:cNvGrpSpPr/>
              <p:nvPr/>
            </p:nvGrpSpPr>
            <p:grpSpPr>
              <a:xfrm>
                <a:off x="533400" y="0"/>
                <a:ext cx="2689860" cy="2567940"/>
                <a:chOff x="0" y="0"/>
                <a:chExt cx="2689860" cy="2567940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26A0085-0BFA-44BA-8339-4ED0307772B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689860" cy="1150620"/>
                  <a:chOff x="0" y="0"/>
                  <a:chExt cx="2689860" cy="1150620"/>
                </a:xfrm>
              </p:grpSpPr>
              <p:sp>
                <p:nvSpPr>
                  <p:cNvPr id="32" name="矩形: 圆角 31">
                    <a:extLst>
                      <a:ext uri="{FF2B5EF4-FFF2-40B4-BE49-F238E27FC236}">
                        <a16:creationId xmlns:a16="http://schemas.microsoft.com/office/drawing/2014/main" id="{DDF16E34-6F5B-4847-9648-80046D429CAE}"/>
                      </a:ext>
                    </a:extLst>
                  </p:cNvPr>
                  <p:cNvSpPr/>
                  <p:nvPr/>
                </p:nvSpPr>
                <p:spPr>
                  <a:xfrm>
                    <a:off x="16764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3" name="矩形: 圆角 32">
                    <a:extLst>
                      <a:ext uri="{FF2B5EF4-FFF2-40B4-BE49-F238E27FC236}">
                        <a16:creationId xmlns:a16="http://schemas.microsoft.com/office/drawing/2014/main" id="{C0055BE9-E469-4266-B425-89218E462465}"/>
                      </a:ext>
                    </a:extLst>
                  </p:cNvPr>
                  <p:cNvSpPr/>
                  <p:nvPr/>
                </p:nvSpPr>
                <p:spPr>
                  <a:xfrm>
                    <a:off x="1775460" y="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图像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2CA5873A-CEE8-4F44-B5DE-6127FD957899}"/>
                      </a:ext>
                    </a:extLst>
                  </p:cNvPr>
                  <p:cNvSpPr/>
                  <p:nvPr/>
                </p:nvSpPr>
                <p:spPr>
                  <a:xfrm>
                    <a:off x="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语音识别</a:t>
                    </a:r>
                  </a:p>
                </p:txBody>
              </p:sp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E8F56BE6-990C-4017-9F67-4C95251F54BB}"/>
                      </a:ext>
                    </a:extLst>
                  </p:cNvPr>
                  <p:cNvSpPr/>
                  <p:nvPr/>
                </p:nvSpPr>
                <p:spPr>
                  <a:xfrm>
                    <a:off x="1600200" y="74676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文字识别</a:t>
                    </a:r>
                  </a:p>
                </p:txBody>
              </p:sp>
              <p:sp>
                <p:nvSpPr>
                  <p:cNvPr id="36" name="箭头: 下 35">
                    <a:extLst>
                      <a:ext uri="{FF2B5EF4-FFF2-40B4-BE49-F238E27FC236}">
                        <a16:creationId xmlns:a16="http://schemas.microsoft.com/office/drawing/2014/main" id="{E80A3DC4-0908-4CEC-B8E3-81F396981AA7}"/>
                      </a:ext>
                    </a:extLst>
                  </p:cNvPr>
                  <p:cNvSpPr/>
                  <p:nvPr/>
                </p:nvSpPr>
                <p:spPr>
                  <a:xfrm>
                    <a:off x="514350" y="449580"/>
                    <a:ext cx="45085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7" name="箭头: 下 36">
                    <a:extLst>
                      <a:ext uri="{FF2B5EF4-FFF2-40B4-BE49-F238E27FC236}">
                        <a16:creationId xmlns:a16="http://schemas.microsoft.com/office/drawing/2014/main" id="{C117EB93-B02E-46DB-B949-D06267279E1B}"/>
                      </a:ext>
                    </a:extLst>
                  </p:cNvPr>
                  <p:cNvSpPr/>
                  <p:nvPr/>
                </p:nvSpPr>
                <p:spPr>
                  <a:xfrm>
                    <a:off x="2129790" y="44958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D23CD661-15EA-46FD-9B62-4A39973FF7DF}"/>
                    </a:ext>
                  </a:extLst>
                </p:cNvPr>
                <p:cNvGrpSpPr/>
                <p:nvPr/>
              </p:nvGrpSpPr>
              <p:grpSpPr>
                <a:xfrm>
                  <a:off x="518160" y="1066800"/>
                  <a:ext cx="1374139" cy="1501140"/>
                  <a:chOff x="0" y="0"/>
                  <a:chExt cx="1374139" cy="1501140"/>
                </a:xfrm>
              </p:grpSpPr>
              <p:sp>
                <p:nvSpPr>
                  <p:cNvPr id="27" name="矩形: 圆角 26">
                    <a:extLst>
                      <a:ext uri="{FF2B5EF4-FFF2-40B4-BE49-F238E27FC236}">
                        <a16:creationId xmlns:a16="http://schemas.microsoft.com/office/drawing/2014/main" id="{DF6D2A49-7340-4653-A33D-A935DBC0ABB3}"/>
                      </a:ext>
                    </a:extLst>
                  </p:cNvPr>
                  <p:cNvSpPr/>
                  <p:nvPr/>
                </p:nvSpPr>
                <p:spPr>
                  <a:xfrm>
                    <a:off x="433070" y="358140"/>
                    <a:ext cx="746760" cy="4495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6">
                          <a:lumMod val="67000"/>
                        </a:schemeClr>
                      </a:gs>
                      <a:gs pos="48000">
                        <a:schemeClr val="accent6">
                          <a:lumMod val="97000"/>
                          <a:lumOff val="3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20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文本</a:t>
                    </a:r>
                    <a:endParaRPr lang="zh-CN" sz="1050" b="1" kern="100"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9D8F521-7A86-403F-B276-086B7BCC9362}"/>
                      </a:ext>
                    </a:extLst>
                  </p:cNvPr>
                  <p:cNvSpPr/>
                  <p:nvPr/>
                </p:nvSpPr>
                <p:spPr>
                  <a:xfrm>
                    <a:off x="280670" y="1097280"/>
                    <a:ext cx="1089660" cy="40386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67000"/>
                        </a:schemeClr>
                      </a:gs>
                      <a:gs pos="48000">
                        <a:schemeClr val="accent5">
                          <a:lumMod val="97000"/>
                          <a:lumOff val="3000"/>
                        </a:schemeClr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zh-CN" sz="1050" b="1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词法分析</a:t>
                    </a:r>
                  </a:p>
                </p:txBody>
              </p:sp>
              <p:sp>
                <p:nvSpPr>
                  <p:cNvPr id="29" name="箭头: 下 28">
                    <a:extLst>
                      <a:ext uri="{FF2B5EF4-FFF2-40B4-BE49-F238E27FC236}">
                        <a16:creationId xmlns:a16="http://schemas.microsoft.com/office/drawing/2014/main" id="{0BE88764-1342-410F-A088-E46139C843EE}"/>
                      </a:ext>
                    </a:extLst>
                  </p:cNvPr>
                  <p:cNvSpPr/>
                  <p:nvPr/>
                </p:nvSpPr>
                <p:spPr>
                  <a:xfrm>
                    <a:off x="795020" y="800100"/>
                    <a:ext cx="45719" cy="29718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" name="箭头: 下 29">
                    <a:extLst>
                      <a:ext uri="{FF2B5EF4-FFF2-40B4-BE49-F238E27FC236}">
                        <a16:creationId xmlns:a16="http://schemas.microsoft.com/office/drawing/2014/main" id="{3B39BC8D-2B23-4429-A536-619D8F2831FA}"/>
                      </a:ext>
                    </a:extLst>
                  </p:cNvPr>
                  <p:cNvSpPr/>
                  <p:nvPr/>
                </p:nvSpPr>
                <p:spPr>
                  <a:xfrm rot="18493865">
                    <a:off x="221615" y="-508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1" name="箭头: 下 30">
                    <a:extLst>
                      <a:ext uri="{FF2B5EF4-FFF2-40B4-BE49-F238E27FC236}">
                        <a16:creationId xmlns:a16="http://schemas.microsoft.com/office/drawing/2014/main" id="{11A70761-ED13-4BEA-8332-80E5F0CA32E4}"/>
                      </a:ext>
                    </a:extLst>
                  </p:cNvPr>
                  <p:cNvSpPr/>
                  <p:nvPr/>
                </p:nvSpPr>
                <p:spPr>
                  <a:xfrm rot="2664187">
                    <a:off x="1328420" y="0"/>
                    <a:ext cx="45719" cy="48895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 b="1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5133766-80FE-48FC-9889-BEFA5558C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68" y="205147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BD7AD-20FA-49BB-AE58-17A1C9D6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研究内容分为以下几个层次：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17BE942-6487-4226-ACAC-F534A29E0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191686"/>
              </p:ext>
            </p:extLst>
          </p:nvPr>
        </p:nvGraphicFramePr>
        <p:xfrm>
          <a:off x="680322" y="2191966"/>
          <a:ext cx="10759406" cy="4338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07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自然语言处理的应用领域</a:t>
            </a:r>
            <a:endParaRPr lang="en-US" altLang="zh-CN" dirty="0"/>
          </a:p>
        </p:txBody>
      </p:sp>
      <p:graphicFrame>
        <p:nvGraphicFramePr>
          <p:cNvPr id="23" name="内容占位符 22">
            <a:extLst>
              <a:ext uri="{FF2B5EF4-FFF2-40B4-BE49-F238E27FC236}">
                <a16:creationId xmlns:a16="http://schemas.microsoft.com/office/drawing/2014/main" id="{7929B112-6B12-4108-B2E9-C62052B6B8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095421"/>
              </p:ext>
            </p:extLst>
          </p:nvPr>
        </p:nvGraphicFramePr>
        <p:xfrm>
          <a:off x="373818" y="2226625"/>
          <a:ext cx="2659509" cy="406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0BDBBD56-1E22-4BBD-8645-41BDE74DB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710220"/>
              </p:ext>
            </p:extLst>
          </p:nvPr>
        </p:nvGraphicFramePr>
        <p:xfrm>
          <a:off x="3900790" y="1753302"/>
          <a:ext cx="2191966" cy="272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9711871F-A681-4B32-99F3-85EF0D84C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4757"/>
              </p:ext>
            </p:extLst>
          </p:nvPr>
        </p:nvGraphicFramePr>
        <p:xfrm>
          <a:off x="3900791" y="4344012"/>
          <a:ext cx="2198456" cy="2050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FE40EB13-DEB3-4423-892D-0B454C0BE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0384573"/>
              </p:ext>
            </p:extLst>
          </p:nvPr>
        </p:nvGraphicFramePr>
        <p:xfrm>
          <a:off x="6560299" y="2159593"/>
          <a:ext cx="2191966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D7D2A17-6521-46AF-8959-EFEEC9A7E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858105"/>
              </p:ext>
            </p:extLst>
          </p:nvPr>
        </p:nvGraphicFramePr>
        <p:xfrm>
          <a:off x="6566787" y="4443469"/>
          <a:ext cx="2191966" cy="178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448FB962-D742-438C-9520-FD8AA76DC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847851"/>
              </p:ext>
            </p:extLst>
          </p:nvPr>
        </p:nvGraphicFramePr>
        <p:xfrm>
          <a:off x="9313224" y="2159592"/>
          <a:ext cx="2561005" cy="1958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BEB3D006-C0A5-4F7B-85DA-C9201C906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766988"/>
              </p:ext>
            </p:extLst>
          </p:nvPr>
        </p:nvGraphicFramePr>
        <p:xfrm>
          <a:off x="9313225" y="4344013"/>
          <a:ext cx="2561004" cy="188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</p:spTree>
    <p:extLst>
      <p:ext uri="{BB962C8B-B14F-4D97-AF65-F5344CB8AC3E}">
        <p14:creationId xmlns:p14="http://schemas.microsoft.com/office/powerpoint/2010/main" val="263767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自然语言处理中用到的知识</a:t>
            </a:r>
            <a:endParaRPr lang="en-US" altLang="zh-CN" dirty="0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A27A68F-5704-401C-82E6-AA06F0CA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700970"/>
              </p:ext>
            </p:extLst>
          </p:nvPr>
        </p:nvGraphicFramePr>
        <p:xfrm>
          <a:off x="-1" y="2421180"/>
          <a:ext cx="1150457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37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9B30C6-A426-41D5-B30E-D38557DE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84" y="2342730"/>
            <a:ext cx="70485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0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自然语言处理面临的困难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F00374-AF77-4E57-8E59-1351773D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zh-CN" altLang="en-US" dirty="0"/>
              <a:t>歧义现象的处理</a:t>
            </a:r>
            <a:endParaRPr lang="en-US" altLang="zh-CN" dirty="0"/>
          </a:p>
          <a:p>
            <a:pPr lvl="1"/>
            <a:r>
              <a:rPr lang="zh-CN" altLang="en-US" dirty="0"/>
              <a:t>语法层面</a:t>
            </a:r>
            <a:endParaRPr lang="en-US" altLang="zh-CN" dirty="0"/>
          </a:p>
          <a:p>
            <a:pPr lvl="1"/>
            <a:r>
              <a:rPr lang="zh-CN" altLang="en-US" dirty="0"/>
              <a:t>句法层面</a:t>
            </a:r>
            <a:endParaRPr lang="en-US" altLang="zh-CN" dirty="0"/>
          </a:p>
          <a:p>
            <a:pPr lvl="1"/>
            <a:r>
              <a:rPr lang="zh-CN" altLang="en-US" dirty="0"/>
              <a:t>语义层面</a:t>
            </a:r>
            <a:endParaRPr lang="en-US" altLang="zh-CN" dirty="0"/>
          </a:p>
          <a:p>
            <a:pPr lvl="1"/>
            <a:r>
              <a:rPr lang="zh-CN" altLang="en-US" dirty="0"/>
              <a:t>语用层面</a:t>
            </a:r>
            <a:endParaRPr lang="en-US" altLang="zh-CN" dirty="0"/>
          </a:p>
          <a:p>
            <a:pPr lvl="1"/>
            <a:r>
              <a:rPr lang="zh-CN" altLang="en-US" dirty="0"/>
              <a:t>语音层面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未知语言现象的处理</a:t>
            </a:r>
          </a:p>
        </p:txBody>
      </p:sp>
    </p:spTree>
    <p:extLst>
      <p:ext uri="{BB962C8B-B14F-4D97-AF65-F5344CB8AC3E}">
        <p14:creationId xmlns:p14="http://schemas.microsoft.com/office/powerpoint/2010/main" val="114417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6BE70-2E9A-4FF4-B54E-5B20B527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BB73C5-168B-414F-B65E-9B22535B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语言是没有规律的，或者说规律是错综复杂的。</a:t>
            </a:r>
          </a:p>
          <a:p>
            <a:r>
              <a:rPr lang="zh-CN" altLang="en-US" dirty="0"/>
              <a:t>语言是可以自由组合的，可以组合复杂的语言表达。</a:t>
            </a:r>
          </a:p>
          <a:p>
            <a:r>
              <a:rPr lang="zh-CN" altLang="en-US" dirty="0"/>
              <a:t>语言是一个开放集合，我们可以任意的发明创造一些新的表达方式。</a:t>
            </a:r>
          </a:p>
          <a:p>
            <a:r>
              <a:rPr lang="zh-CN" altLang="en-US" dirty="0"/>
              <a:t>语言需要联系到实践知识，有一定的知识依赖。</a:t>
            </a:r>
          </a:p>
          <a:p>
            <a:r>
              <a:rPr lang="zh-CN" altLang="en-US" dirty="0"/>
              <a:t>语言的使用要基于环境和上下文。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57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61D4-6D10-49B2-9440-7B51D082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教材和教参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43221D-B9BA-41DE-93B9-95D2D55D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6816461" cy="4122293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b="1" dirty="0"/>
              <a:t>教材：</a:t>
            </a:r>
          </a:p>
          <a:p>
            <a:pPr marL="0" indent="0">
              <a:buNone/>
            </a:pPr>
            <a:r>
              <a:rPr lang="zh-CN" altLang="en-US" dirty="0"/>
              <a:t>自然语言处理基本理论和方法（第</a:t>
            </a:r>
            <a:r>
              <a:rPr lang="en-US" altLang="zh-CN" dirty="0"/>
              <a:t>2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陈鄞</a:t>
            </a:r>
            <a:r>
              <a:rPr lang="en-US" altLang="zh-CN" b="1" dirty="0">
                <a:highlight>
                  <a:srgbClr val="008000"/>
                </a:highlight>
              </a:rPr>
              <a:t>[yín]</a:t>
            </a:r>
            <a:endParaRPr lang="en-US" altLang="zh-CN" dirty="0">
              <a:highlight>
                <a:srgbClr val="008000"/>
              </a:highlight>
            </a:endParaRPr>
          </a:p>
          <a:p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b="1" dirty="0"/>
              <a:t>教参：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数学之美（第</a:t>
            </a:r>
            <a:r>
              <a:rPr lang="en-US" altLang="zh-CN" dirty="0"/>
              <a:t>3</a:t>
            </a:r>
            <a:r>
              <a:rPr lang="zh-CN" altLang="en-US" dirty="0"/>
              <a:t>版）</a:t>
            </a:r>
            <a:r>
              <a:rPr lang="zh-CN" altLang="en-US" dirty="0">
                <a:highlight>
                  <a:srgbClr val="008000"/>
                </a:highlight>
              </a:rPr>
              <a:t>吴军</a:t>
            </a:r>
            <a:endParaRPr lang="en-US" altLang="zh-CN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统计自然语言处理（第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宗成庆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自然语言处理综论（第</a:t>
            </a:r>
            <a:r>
              <a:rPr lang="en-US" altLang="zh-CN" dirty="0"/>
              <a:t>3</a:t>
            </a:r>
            <a:r>
              <a:rPr lang="zh-CN" altLang="en-US" dirty="0"/>
              <a:t>版） </a:t>
            </a:r>
            <a:r>
              <a:rPr lang="en-US" altLang="zh-CN" dirty="0">
                <a:highlight>
                  <a:srgbClr val="008000"/>
                </a:highlight>
              </a:rPr>
              <a:t>Dan Jurafsky</a:t>
            </a:r>
            <a:endParaRPr lang="zh-CN" altLang="en-US" dirty="0">
              <a:highlight>
                <a:srgbClr val="0080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自然语言处理入门  </a:t>
            </a:r>
            <a:r>
              <a:rPr lang="zh-CN" altLang="en-US" dirty="0">
                <a:highlight>
                  <a:srgbClr val="008000"/>
                </a:highlight>
              </a:rPr>
              <a:t>何晗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统计学习方法（第</a:t>
            </a:r>
            <a:r>
              <a:rPr lang="en-US" altLang="zh-CN" dirty="0"/>
              <a:t>2</a:t>
            </a:r>
            <a:r>
              <a:rPr lang="zh-CN" altLang="en-US" dirty="0"/>
              <a:t>版） </a:t>
            </a:r>
            <a:r>
              <a:rPr lang="zh-CN" altLang="en-US" dirty="0">
                <a:highlight>
                  <a:srgbClr val="008000"/>
                </a:highlight>
              </a:rPr>
              <a:t>李航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5F9E91-3F0E-4655-AB05-293F04779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0" y="345088"/>
            <a:ext cx="4285945" cy="598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62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 </a:t>
            </a:r>
            <a:r>
              <a:rPr lang="zh-CN" altLang="en-US" dirty="0"/>
              <a:t>自然语言处理的基本方法及其发展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理性主义方法：基于规则的方法</a:t>
            </a:r>
            <a:endParaRPr lang="en-US" altLang="zh-CN" dirty="0"/>
          </a:p>
          <a:p>
            <a:r>
              <a:rPr lang="zh-CN" altLang="en-US" dirty="0"/>
              <a:t>经验主义方法：基于统计的方法</a:t>
            </a:r>
          </a:p>
        </p:txBody>
      </p:sp>
      <p:pic>
        <p:nvPicPr>
          <p:cNvPr id="2" name="Picture">
            <a:extLst>
              <a:ext uri="{FF2B5EF4-FFF2-40B4-BE49-F238E27FC236}">
                <a16:creationId xmlns:a16="http://schemas.microsoft.com/office/drawing/2014/main" id="{D26B9993-9859-4DB5-80BB-2B734D1E5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69325" y="4340322"/>
            <a:ext cx="12022675" cy="15958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330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1.7 </a:t>
            </a:r>
            <a:r>
              <a:rPr lang="zh-CN" altLang="en-US" dirty="0"/>
              <a:t>学科现状</a:t>
            </a:r>
            <a:endParaRPr lang="en-US" altLang="zh-CN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129355EE-A6E2-4D02-BD7B-E7FDD85B3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540826"/>
              </p:ext>
            </p:extLst>
          </p:nvPr>
        </p:nvGraphicFramePr>
        <p:xfrm>
          <a:off x="369035" y="2336873"/>
          <a:ext cx="11537620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C1A839B-DAB1-440F-8AC7-47B0902E7049}"/>
              </a:ext>
            </a:extLst>
          </p:cNvPr>
          <p:cNvSpPr/>
          <p:nvPr/>
        </p:nvSpPr>
        <p:spPr>
          <a:xfrm>
            <a:off x="680321" y="6438896"/>
            <a:ext cx="882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Stafford</a:t>
            </a:r>
            <a:r>
              <a:rPr lang="zh-CN" altLang="en-US" dirty="0"/>
              <a:t>，</a:t>
            </a:r>
            <a:r>
              <a:rPr lang="en-US" altLang="zh-CN" dirty="0"/>
              <a:t>Dan </a:t>
            </a:r>
            <a:r>
              <a:rPr lang="en-US" altLang="zh-CN" dirty="0" err="1"/>
              <a:t>Jurafsky</a:t>
            </a:r>
            <a:r>
              <a:rPr lang="zh-CN" altLang="en-US" dirty="0"/>
              <a:t>：</a:t>
            </a:r>
            <a:r>
              <a:rPr lang="en-US" altLang="zh-CN" dirty="0"/>
              <a:t>https://blog.csdn.net/longxinchen_ml/article/details/</a:t>
            </a:r>
            <a:r>
              <a:rPr lang="en-US" altLang="zh-CN" sz="1200" dirty="0"/>
              <a:t>50543337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8802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1.8 </a:t>
            </a:r>
            <a:r>
              <a:rPr lang="zh-CN" altLang="en-US" dirty="0"/>
              <a:t>语言、思维和理解</a:t>
            </a:r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650AFCF-2F52-4ABF-8539-91E294455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机器是否具有智能？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图灵测试（</a:t>
            </a:r>
            <a:r>
              <a:rPr lang="en-US" altLang="zh-CN" dirty="0"/>
              <a:t>Turing</a:t>
            </a:r>
            <a:r>
              <a:rPr lang="zh-CN" altLang="en-US" dirty="0"/>
              <a:t>，</a:t>
            </a:r>
            <a:r>
              <a:rPr lang="en-US" altLang="zh-CN" dirty="0"/>
              <a:t>1950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667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1CC7DE2-10DA-4F6F-A709-912C0383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1.9 </a:t>
            </a:r>
            <a:r>
              <a:rPr lang="zh-CN" altLang="en-US" dirty="0"/>
              <a:t>本书结构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225D5DB-F522-4BCD-8BE6-751362E71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607284"/>
              </p:ext>
            </p:extLst>
          </p:nvPr>
        </p:nvGraphicFramePr>
        <p:xfrm>
          <a:off x="460135" y="2317418"/>
          <a:ext cx="11271730" cy="3668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581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9EA4DF-4140-49CA-A80D-F8BE092F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8A75DDC-D66C-4441-841B-D48C6B223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058430"/>
              </p:ext>
            </p:extLst>
          </p:nvPr>
        </p:nvGraphicFramePr>
        <p:xfrm>
          <a:off x="3267881" y="3082662"/>
          <a:ext cx="4248358" cy="1871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31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A155A-4A36-4085-BF68-DD9783C3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章 绪论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3C86EE0-CF87-4D32-8FAE-D34CAF57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313097"/>
              </p:ext>
            </p:extLst>
          </p:nvPr>
        </p:nvGraphicFramePr>
        <p:xfrm>
          <a:off x="680321" y="2336873"/>
          <a:ext cx="5778845" cy="411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9B3CE281-62B2-400C-A15A-5F0B689F6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689" y="2328265"/>
            <a:ext cx="4911245" cy="3274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97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60653-0617-4432-8450-E60B3343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05E2B1-AF4C-4E6D-8879-818DA88DA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605417"/>
              </p:ext>
            </p:extLst>
          </p:nvPr>
        </p:nvGraphicFramePr>
        <p:xfrm>
          <a:off x="680321" y="2336873"/>
          <a:ext cx="4715288" cy="401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F25F86A2-C279-4677-8C5A-91466A73B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927782" y="2336873"/>
            <a:ext cx="5894565" cy="4012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606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B550-041D-4AFF-93AD-6C61B2E1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F7243E-3756-4D6E-B8BB-0BD9B16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5" y="2100673"/>
            <a:ext cx="4706966" cy="46458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11A11B-431F-480E-B2EB-1C61B129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42" y="2045945"/>
            <a:ext cx="327383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1997A-3CEC-472E-8C80-CC8E1A6A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 </a:t>
            </a:r>
            <a:r>
              <a:rPr lang="zh-CN" altLang="en-US" sz="1400" dirty="0">
                <a:latin typeface="+mn-ea"/>
                <a:ea typeface="+mn-ea"/>
              </a:rPr>
              <a:t>三楼二餐欢迎新老师生前来就餐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1FEF34-01ED-493F-9BF9-56E7148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1" y="2114328"/>
            <a:ext cx="5202507" cy="39093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0FAF83-43A8-43B4-8847-A4D34E652E5B}"/>
              </a:ext>
            </a:extLst>
          </p:cNvPr>
          <p:cNvSpPr txBox="1"/>
          <p:nvPr/>
        </p:nvSpPr>
        <p:spPr>
          <a:xfrm>
            <a:off x="1617259" y="62821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搜狗实验室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AAC2D-D20F-4B77-98BC-66C86015E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38" y="2114329"/>
            <a:ext cx="5654530" cy="3909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03AFD2-8A6E-4A1B-8930-FD612C3C2E1A}"/>
              </a:ext>
            </a:extLst>
          </p:cNvPr>
          <p:cNvSpPr txBox="1"/>
          <p:nvPr/>
        </p:nvSpPr>
        <p:spPr>
          <a:xfrm>
            <a:off x="8340910" y="62821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科大讯飞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82CFBE-0CC7-4FC6-90A2-46B2FDCBA23A}"/>
              </a:ext>
            </a:extLst>
          </p:cNvPr>
          <p:cNvSpPr/>
          <p:nvPr/>
        </p:nvSpPr>
        <p:spPr>
          <a:xfrm>
            <a:off x="702678" y="5956008"/>
            <a:ext cx="4196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http://www.sogou.com/labs/webservice/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68C902-9A66-4105-8094-3C4A7770AA61}"/>
              </a:ext>
            </a:extLst>
          </p:cNvPr>
          <p:cNvSpPr/>
          <p:nvPr/>
        </p:nvSpPr>
        <p:spPr>
          <a:xfrm>
            <a:off x="6457556" y="5968295"/>
            <a:ext cx="4581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https://www.xfyun.cn/services/lexicalAnalysis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2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E32DA-C026-4929-9F54-DB599E50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8" y="2477759"/>
            <a:ext cx="6167298" cy="3841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AD352F-1753-46DC-A75D-BC936001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78" y="616085"/>
            <a:ext cx="4979354" cy="57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6DF66-905C-4EB3-B45C-6B5A9FCD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</a:t>
            </a:r>
            <a:r>
              <a:rPr lang="zh-CN" altLang="en-US" dirty="0"/>
              <a:t>自然语言理解太难了</a:t>
            </a:r>
            <a:r>
              <a:rPr lang="en-US" altLang="zh-CN" dirty="0"/>
              <a:t>#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F246BB-A375-44C0-A357-73D6DD49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50" y="2026991"/>
            <a:ext cx="3552114" cy="47361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20AB9-1D4D-490F-80B9-D99F0790C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098" y="2248142"/>
            <a:ext cx="4053191" cy="214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0F7E26-15CD-4A81-ABB1-A76DA005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42" y="3910615"/>
            <a:ext cx="3813243" cy="1704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B6CE13-30B4-4420-9817-656A7B5E1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697" y="5140890"/>
            <a:ext cx="3903172" cy="1402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6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DC5E0-0AD9-4AB3-8F3A-66767FFD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什么是自然语言处理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0F551F1A-02D5-4B2C-912F-0909E5DB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314342"/>
              </p:ext>
            </p:extLst>
          </p:nvPr>
        </p:nvGraphicFramePr>
        <p:xfrm>
          <a:off x="140178" y="2172068"/>
          <a:ext cx="7652694" cy="385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ED0F555-92AF-4643-A725-42F8F311C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94" y="729768"/>
            <a:ext cx="1688738" cy="1127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10C962-4F16-45C6-BBF3-FEC8882F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523" y="2172068"/>
            <a:ext cx="4148299" cy="3853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730036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572</TotalTime>
  <Words>852</Words>
  <Application>Microsoft Office PowerPoint</Application>
  <PresentationFormat>宽屏</PresentationFormat>
  <Paragraphs>202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Arial Black</vt:lpstr>
      <vt:lpstr>Wingdings</vt:lpstr>
      <vt:lpstr>柏林</vt:lpstr>
      <vt:lpstr>自然语言处理技术基础</vt:lpstr>
      <vt:lpstr>教材和教参</vt:lpstr>
      <vt:lpstr>第1章 绪论</vt:lpstr>
      <vt:lpstr>1.1 什么是自然语言处理</vt:lpstr>
      <vt:lpstr>#自然语言理解太难了#</vt:lpstr>
      <vt:lpstr>#自然语言理解太难了# 三楼二餐欢迎新老师生前来就餐</vt:lpstr>
      <vt:lpstr>#自然语言理解太难了#</vt:lpstr>
      <vt:lpstr>#自然语言理解太难了#</vt:lpstr>
      <vt:lpstr>1.1 什么是自然语言处理</vt:lpstr>
      <vt:lpstr>AI ML DL 与 NLP</vt:lpstr>
      <vt:lpstr>DL 与 NLP</vt:lpstr>
      <vt:lpstr>1.2 自然语言处理的主要过程</vt:lpstr>
      <vt:lpstr>主要研究内容</vt:lpstr>
      <vt:lpstr>NLP研究内容分为以下几个层次：</vt:lpstr>
      <vt:lpstr>1.3 自然语言处理的应用领域</vt:lpstr>
      <vt:lpstr>1.4 自然语言处理中用到的知识</vt:lpstr>
      <vt:lpstr>1.5 自然语言处理面临的困难</vt:lpstr>
      <vt:lpstr>1.5 自然语言处理面临的困难</vt:lpstr>
      <vt:lpstr>PowerPoint 演示文稿</vt:lpstr>
      <vt:lpstr>1.6 自然语言处理的基本方法及其发展</vt:lpstr>
      <vt:lpstr>1.7 学科现状</vt:lpstr>
      <vt:lpstr>1.8 语言、思维和理解</vt:lpstr>
      <vt:lpstr>1.9 本书结构</vt:lpstr>
      <vt:lpstr>第一章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自然语言处理技术基础</dc:title>
  <dc:creator>David yonggang</dc:creator>
  <cp:lastModifiedBy>David yonggang</cp:lastModifiedBy>
  <cp:revision>82</cp:revision>
  <dcterms:created xsi:type="dcterms:W3CDTF">2020-06-27T17:50:52Z</dcterms:created>
  <dcterms:modified xsi:type="dcterms:W3CDTF">2020-07-23T12:26:34Z</dcterms:modified>
</cp:coreProperties>
</file>